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</p:sldMasterIdLst>
  <p:notesMasterIdLst>
    <p:notesMasterId r:id="rId21"/>
  </p:notesMasterIdLst>
  <p:sldIdLst>
    <p:sldId id="256" r:id="rId4"/>
    <p:sldId id="270" r:id="rId5"/>
    <p:sldId id="271" r:id="rId6"/>
    <p:sldId id="257" r:id="rId7"/>
    <p:sldId id="259" r:id="rId8"/>
    <p:sldId id="273" r:id="rId9"/>
    <p:sldId id="272" r:id="rId10"/>
    <p:sldId id="258" r:id="rId11"/>
    <p:sldId id="274" r:id="rId12"/>
    <p:sldId id="260" r:id="rId13"/>
    <p:sldId id="265" r:id="rId14"/>
    <p:sldId id="267" r:id="rId15"/>
    <p:sldId id="262" r:id="rId16"/>
    <p:sldId id="261" r:id="rId17"/>
    <p:sldId id="268" r:id="rId18"/>
    <p:sldId id="269" r:id="rId19"/>
    <p:sldId id="275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4FA"/>
    <a:srgbClr val="172949"/>
    <a:srgbClr val="587A99"/>
    <a:srgbClr val="61A0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6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6"/>
                <c:pt idx="0">
                  <c:v>Муниципалитет 022</c:v>
                </c:pt>
                <c:pt idx="1">
                  <c:v>Муниципалитет 025</c:v>
                </c:pt>
                <c:pt idx="2">
                  <c:v>Муниципалитет 27</c:v>
                </c:pt>
                <c:pt idx="3">
                  <c:v>Муниципалитет КГ 036</c:v>
                </c:pt>
                <c:pt idx="4">
                  <c:v>Муниципалитет 037</c:v>
                </c:pt>
                <c:pt idx="5">
                  <c:v>Муниципалитет КГ 038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2.1052631578947367</c:v>
                </c:pt>
                <c:pt idx="1">
                  <c:v>2.1834061135371177</c:v>
                </c:pt>
                <c:pt idx="2">
                  <c:v>1.4583333333333333</c:v>
                </c:pt>
                <c:pt idx="3">
                  <c:v>9.1726618705035978</c:v>
                </c:pt>
                <c:pt idx="4">
                  <c:v>0.5010438413361169</c:v>
                </c:pt>
                <c:pt idx="5">
                  <c:v>3.5714285714285712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2"/>
        <c:axId val="398348640"/>
        <c:axId val="398348248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Лист1!#REF!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400" b="0" i="0" u="none" strike="noStrik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endParaRPr lang="ru-RU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Лист1!$A$2:$A$8</c15:sqref>
                        </c15:formulaRef>
                      </c:ext>
                    </c:extLst>
                    <c:strCache>
                      <c:ptCount val="6"/>
                      <c:pt idx="0">
                        <c:v>Муниципалитет 022</c:v>
                      </c:pt>
                      <c:pt idx="1">
                        <c:v>Муниципалитет 025</c:v>
                      </c:pt>
                      <c:pt idx="2">
                        <c:v>Муниципалитет 27</c:v>
                      </c:pt>
                      <c:pt idx="3">
                        <c:v>Муниципалитет КГ 036</c:v>
                      </c:pt>
                      <c:pt idx="4">
                        <c:v>Муниципалитет 037</c:v>
                      </c:pt>
                      <c:pt idx="5">
                        <c:v>Муниципалитет КГ 038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</c15:ser>
            </c15:filteredBarSeries>
          </c:ext>
        </c:extLst>
      </c:barChart>
      <c:catAx>
        <c:axId val="398348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98348248"/>
        <c:crosses val="autoZero"/>
        <c:auto val="1"/>
        <c:lblAlgn val="ctr"/>
        <c:lblOffset val="100"/>
        <c:noMultiLvlLbl val="0"/>
      </c:catAx>
      <c:valAx>
        <c:axId val="398348248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398348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6"/>
                <c:pt idx="0">
                  <c:v>Муниципалитет 022</c:v>
                </c:pt>
                <c:pt idx="1">
                  <c:v>Муниципалитет 025</c:v>
                </c:pt>
                <c:pt idx="2">
                  <c:v>Муниципалитет 027</c:v>
                </c:pt>
                <c:pt idx="3">
                  <c:v>Муниципалитет КГ 036</c:v>
                </c:pt>
                <c:pt idx="4">
                  <c:v>Муниципалитет 037</c:v>
                </c:pt>
                <c:pt idx="5">
                  <c:v>Муниципалитет КГ 038</c:v>
                </c:pt>
              </c:strCache>
            </c:strRef>
          </c:cat>
          <c:val>
            <c:numRef>
              <c:f>Лист1!$B$2:$B$7</c:f>
              <c:numCache>
                <c:formatCode>0.00</c:formatCode>
                <c:ptCount val="6"/>
                <c:pt idx="0">
                  <c:v>1.5789473684210527</c:v>
                </c:pt>
                <c:pt idx="1">
                  <c:v>0.43668122270742354</c:v>
                </c:pt>
                <c:pt idx="2">
                  <c:v>0.20876826722338201</c:v>
                </c:pt>
                <c:pt idx="3">
                  <c:v>4.1292639138240581</c:v>
                </c:pt>
                <c:pt idx="4">
                  <c:v>1.0851419031719534</c:v>
                </c:pt>
                <c:pt idx="5">
                  <c:v>1.8402505873140171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2"/>
        <c:axId val="398347856"/>
        <c:axId val="39835452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Лист1!#REF!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400" b="0" i="0" u="none" strike="noStrik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endParaRPr lang="ru-RU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Лист1!$A$2:$A$8</c15:sqref>
                        </c15:formulaRef>
                      </c:ext>
                    </c:extLst>
                    <c:strCache>
                      <c:ptCount val="6"/>
                      <c:pt idx="0">
                        <c:v>Муниципалитет 022</c:v>
                      </c:pt>
                      <c:pt idx="1">
                        <c:v>Муниципалитет 025</c:v>
                      </c:pt>
                      <c:pt idx="2">
                        <c:v>Муниципалитет 027</c:v>
                      </c:pt>
                      <c:pt idx="3">
                        <c:v>Муниципалитет КГ 036</c:v>
                      </c:pt>
                      <c:pt idx="4">
                        <c:v>Муниципалитет 037</c:v>
                      </c:pt>
                      <c:pt idx="5">
                        <c:v>Муниципалитет КГ 038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</c15:ser>
            </c15:filteredBarSeries>
          </c:ext>
        </c:extLst>
      </c:barChart>
      <c:catAx>
        <c:axId val="3983478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98354520"/>
        <c:crosses val="autoZero"/>
        <c:auto val="1"/>
        <c:lblAlgn val="ctr"/>
        <c:lblOffset val="100"/>
        <c:noMultiLvlLbl val="0"/>
      </c:catAx>
      <c:valAx>
        <c:axId val="398354520"/>
        <c:scaling>
          <c:orientation val="minMax"/>
        </c:scaling>
        <c:delete val="1"/>
        <c:axPos val="b"/>
        <c:numFmt formatCode="0.00" sourceLinked="1"/>
        <c:majorTickMark val="none"/>
        <c:minorTickMark val="none"/>
        <c:tickLblPos val="nextTo"/>
        <c:crossAx val="398347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Муниципалитет 037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Лист1!$B$1:$D$1</c:f>
              <c:strCache>
                <c:ptCount val="3"/>
                <c:pt idx="0">
                  <c:v>Биология</c:v>
                </c:pt>
                <c:pt idx="1">
                  <c:v>География</c:v>
                </c:pt>
                <c:pt idx="2">
                  <c:v>Обществознание</c:v>
                </c:pt>
              </c:strCache>
            </c:strRef>
          </c:cat>
          <c:val>
            <c:numRef>
              <c:f>Лист1!$B$2:$D$2</c:f>
              <c:numCache>
                <c:formatCode>0.0</c:formatCode>
                <c:ptCount val="3"/>
                <c:pt idx="0">
                  <c:v>0.22</c:v>
                </c:pt>
                <c:pt idx="1">
                  <c:v>2.82</c:v>
                </c:pt>
                <c:pt idx="2">
                  <c:v>0.45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Муниципалитет КГ 038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Лист1!$B$1:$D$1</c:f>
              <c:strCache>
                <c:ptCount val="3"/>
                <c:pt idx="0">
                  <c:v>Биология</c:v>
                </c:pt>
                <c:pt idx="1">
                  <c:v>География</c:v>
                </c:pt>
                <c:pt idx="2">
                  <c:v>Обществознание</c:v>
                </c:pt>
              </c:strCache>
            </c:strRef>
          </c:cat>
          <c:val>
            <c:numRef>
              <c:f>Лист1!$B$3:$D$3</c:f>
              <c:numCache>
                <c:formatCode>0.0</c:formatCode>
                <c:ptCount val="3"/>
                <c:pt idx="0">
                  <c:v>1.99</c:v>
                </c:pt>
                <c:pt idx="1">
                  <c:v>5.49</c:v>
                </c:pt>
                <c:pt idx="2">
                  <c:v>2.06</c:v>
                </c:pt>
              </c:numCache>
            </c:numRef>
          </c:val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Муниципалитет 022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Лист1!$B$1:$D$1</c:f>
              <c:strCache>
                <c:ptCount val="3"/>
                <c:pt idx="0">
                  <c:v>Биология</c:v>
                </c:pt>
                <c:pt idx="1">
                  <c:v>География</c:v>
                </c:pt>
                <c:pt idx="2">
                  <c:v>Обществознание</c:v>
                </c:pt>
              </c:strCache>
            </c:strRef>
          </c:cat>
          <c:val>
            <c:numRef>
              <c:f>Лист1!$B$4:$D$4</c:f>
              <c:numCache>
                <c:formatCode>0.0</c:formatCode>
                <c:ptCount val="3"/>
                <c:pt idx="0">
                  <c:v>2.33</c:v>
                </c:pt>
                <c:pt idx="1">
                  <c:v>3.85</c:v>
                </c:pt>
                <c:pt idx="2">
                  <c:v>2.0499999999999998</c:v>
                </c:pt>
              </c:numCache>
            </c:numRef>
          </c:val>
        </c:ser>
        <c:ser>
          <c:idx val="3"/>
          <c:order val="3"/>
          <c:tx>
            <c:strRef>
              <c:f>Лист1!$A$5</c:f>
              <c:strCache>
                <c:ptCount val="1"/>
                <c:pt idx="0">
                  <c:v>Муниципалитет 025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Лист1!$B$1:$D$1</c:f>
              <c:strCache>
                <c:ptCount val="3"/>
                <c:pt idx="0">
                  <c:v>Биология</c:v>
                </c:pt>
                <c:pt idx="1">
                  <c:v>География</c:v>
                </c:pt>
                <c:pt idx="2">
                  <c:v>Обществознание</c:v>
                </c:pt>
              </c:strCache>
            </c:strRef>
          </c:cat>
          <c:val>
            <c:numRef>
              <c:f>Лист1!$B$5:$D$5</c:f>
              <c:numCache>
                <c:formatCode>0.0</c:formatCode>
                <c:ptCount val="3"/>
                <c:pt idx="0">
                  <c:v>2.6</c:v>
                </c:pt>
                <c:pt idx="1">
                  <c:v>0</c:v>
                </c:pt>
                <c:pt idx="2">
                  <c:v>2.0099999999999998</c:v>
                </c:pt>
              </c:numCache>
            </c:numRef>
          </c:val>
        </c:ser>
        <c:ser>
          <c:idx val="4"/>
          <c:order val="4"/>
          <c:tx>
            <c:strRef>
              <c:f>Лист1!$A$6</c:f>
              <c:strCache>
                <c:ptCount val="1"/>
                <c:pt idx="0">
                  <c:v>Муниципалитет 027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Лист1!$B$1:$D$1</c:f>
              <c:strCache>
                <c:ptCount val="3"/>
                <c:pt idx="0">
                  <c:v>Биология</c:v>
                </c:pt>
                <c:pt idx="1">
                  <c:v>География</c:v>
                </c:pt>
                <c:pt idx="2">
                  <c:v>Обществознание</c:v>
                </c:pt>
              </c:strCache>
            </c:strRef>
          </c:cat>
          <c:val>
            <c:numRef>
              <c:f>Лист1!$B$6:$D$6</c:f>
              <c:numCache>
                <c:formatCode>0.0</c:formatCode>
                <c:ptCount val="3"/>
                <c:pt idx="0">
                  <c:v>0</c:v>
                </c:pt>
                <c:pt idx="1">
                  <c:v>0.45</c:v>
                </c:pt>
                <c:pt idx="2">
                  <c:v>0.25</c:v>
                </c:pt>
              </c:numCache>
            </c:numRef>
          </c:val>
        </c:ser>
        <c:ser>
          <c:idx val="5"/>
          <c:order val="5"/>
          <c:tx>
            <c:strRef>
              <c:f>Лист1!$A$7</c:f>
              <c:strCache>
                <c:ptCount val="1"/>
                <c:pt idx="0">
                  <c:v>Муниципалитет КГ 036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Лист1!$B$1:$D$1</c:f>
              <c:strCache>
                <c:ptCount val="3"/>
                <c:pt idx="0">
                  <c:v>Биология</c:v>
                </c:pt>
                <c:pt idx="1">
                  <c:v>География</c:v>
                </c:pt>
                <c:pt idx="2">
                  <c:v>Обществознание</c:v>
                </c:pt>
              </c:strCache>
            </c:strRef>
          </c:cat>
          <c:val>
            <c:numRef>
              <c:f>Лист1!$B$7:$D$7</c:f>
              <c:numCache>
                <c:formatCode>0.0</c:formatCode>
                <c:ptCount val="3"/>
                <c:pt idx="0">
                  <c:v>3.41</c:v>
                </c:pt>
                <c:pt idx="1">
                  <c:v>8.8000000000000007</c:v>
                </c:pt>
                <c:pt idx="2">
                  <c:v>6.98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2"/>
        <c:axId val="398353736"/>
        <c:axId val="398347464"/>
        <c:extLst/>
      </c:barChart>
      <c:catAx>
        <c:axId val="3983537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98347464"/>
        <c:crosses val="autoZero"/>
        <c:auto val="1"/>
        <c:lblAlgn val="ctr"/>
        <c:lblOffset val="100"/>
        <c:noMultiLvlLbl val="0"/>
      </c:catAx>
      <c:valAx>
        <c:axId val="398347464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398353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2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ru-RU" sz="12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ata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475715-B75A-45B7-8239-4D89F4D2E013}" type="doc">
      <dgm:prSet loTypeId="urn:microsoft.com/office/officeart/2005/8/layout/vList6" loCatId="list" qsTypeId="urn:microsoft.com/office/officeart/2005/8/quickstyle/simple1" qsCatId="simple" csTypeId="urn:microsoft.com/office/officeart/2005/8/colors/colorful5" csCatId="colorful" phldr="1"/>
      <dgm:spPr/>
    </dgm:pt>
    <dgm:pt modelId="{851E45EA-7512-4F36-A8F9-65185C1C3DDF}">
      <dgm:prSet custT="1"/>
      <dgm:spPr/>
      <dgm:t>
        <a:bodyPr/>
        <a:lstStyle/>
        <a:p>
          <a:r>
            <a:rPr lang="ru-RU" sz="1500" dirty="0" smtClean="0">
              <a:latin typeface="Cambria" panose="02040503050406030204" pitchFamily="18" charset="0"/>
              <a:ea typeface="Cambria" panose="02040503050406030204" pitchFamily="18" charset="0"/>
            </a:rPr>
            <a:t>Доля участников, получивших "5" при сдаче ОГЭ по русскому языку</a:t>
          </a:r>
          <a:br>
            <a:rPr lang="ru-RU" sz="1500" dirty="0" smtClean="0">
              <a:latin typeface="Cambria" panose="02040503050406030204" pitchFamily="18" charset="0"/>
              <a:ea typeface="Cambria" panose="02040503050406030204" pitchFamily="18" charset="0"/>
            </a:rPr>
          </a:br>
          <a:r>
            <a:rPr lang="ru-RU" sz="1800" b="1" dirty="0" smtClean="0">
              <a:latin typeface="Cambria" panose="02040503050406030204" pitchFamily="18" charset="0"/>
              <a:ea typeface="Cambria" panose="02040503050406030204" pitchFamily="18" charset="0"/>
            </a:rPr>
            <a:t>0,29</a:t>
          </a:r>
          <a:endParaRPr lang="ru-RU" sz="1800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F6F2BC24-78F2-463E-8D40-3AB4CA67866D}" type="parTrans" cxnId="{6DC75810-2F9E-4D2E-B4B4-E0D540C2DF3B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22D9AE4-9C5B-44AA-BC8C-D20602A09C75}" type="sibTrans" cxnId="{6DC75810-2F9E-4D2E-B4B4-E0D540C2DF3B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5EE06ABB-8278-4C39-B669-907B630274F4}">
      <dgm:prSet phldrT="[Текст]" custT="1"/>
      <dgm:spPr/>
      <dgm:t>
        <a:bodyPr/>
        <a:lstStyle/>
        <a:p>
          <a:r>
            <a:rPr lang="ru-RU" sz="4400" dirty="0" smtClean="0">
              <a:latin typeface="Cambria" panose="02040503050406030204" pitchFamily="18" charset="0"/>
              <a:ea typeface="Cambria" panose="02040503050406030204" pitchFamily="18" charset="0"/>
            </a:rPr>
            <a:t>2017 год</a:t>
          </a:r>
          <a:endParaRPr lang="ru-RU" sz="440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D587DCD-5E95-45BA-841F-3610646BA3F2}" type="parTrans" cxnId="{DA4519D3-C8C0-4A1C-BDBD-0644CC1C33C4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6F70C4F-28B1-4E18-8DBF-E416497C4BE4}" type="sibTrans" cxnId="{DA4519D3-C8C0-4A1C-BDBD-0644CC1C33C4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4CF504B-365E-4559-84AE-6CC49143F153}">
      <dgm:prSet custT="1"/>
      <dgm:spPr/>
      <dgm:t>
        <a:bodyPr/>
        <a:lstStyle/>
        <a:p>
          <a:r>
            <a:rPr lang="ru-RU" sz="1500" dirty="0" smtClean="0">
              <a:latin typeface="Cambria" panose="02040503050406030204" pitchFamily="18" charset="0"/>
              <a:ea typeface="Cambria" panose="02040503050406030204" pitchFamily="18" charset="0"/>
            </a:rPr>
            <a:t>Доля участников, получивших "5" при сдаче ОГЭ по русскому языку</a:t>
          </a:r>
          <a:br>
            <a:rPr lang="ru-RU" sz="1500" dirty="0" smtClean="0">
              <a:latin typeface="Cambria" panose="02040503050406030204" pitchFamily="18" charset="0"/>
              <a:ea typeface="Cambria" panose="02040503050406030204" pitchFamily="18" charset="0"/>
            </a:rPr>
          </a:br>
          <a:r>
            <a:rPr lang="ru-RU" sz="1800" b="1" dirty="0" smtClean="0">
              <a:latin typeface="Cambria" panose="02040503050406030204" pitchFamily="18" charset="0"/>
              <a:ea typeface="Cambria" panose="02040503050406030204" pitchFamily="18" charset="0"/>
            </a:rPr>
            <a:t>0,31</a:t>
          </a:r>
          <a:endParaRPr lang="ru-RU" sz="1800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8EAA42B-6348-470D-BE22-FD0F087C5C40}" type="parTrans" cxnId="{AC2D0D0E-7C36-4A59-81F2-35BC71FA1EBE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5F2B7F2-68C6-45EE-9C06-8B0DB6DD6C5F}" type="sibTrans" cxnId="{AC2D0D0E-7C36-4A59-81F2-35BC71FA1EBE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D86D5A76-B069-4D05-A2C7-800529398F96}">
      <dgm:prSet custT="1"/>
      <dgm:spPr/>
      <dgm:t>
        <a:bodyPr/>
        <a:lstStyle/>
        <a:p>
          <a:r>
            <a:rPr lang="ru-RU" sz="4400" dirty="0" smtClean="0">
              <a:latin typeface="Cambria" panose="02040503050406030204" pitchFamily="18" charset="0"/>
              <a:ea typeface="Cambria" panose="02040503050406030204" pitchFamily="18" charset="0"/>
            </a:rPr>
            <a:t>2018 год</a:t>
          </a:r>
          <a:endParaRPr lang="ru-RU" sz="440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59D284E-A5D3-4118-BBB6-26BD7C90AD84}" type="sibTrans" cxnId="{9624EDE5-D10E-4A94-AB21-93DD14BD9CFC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198E075-7212-4618-97E3-6FBBA2B5F782}" type="parTrans" cxnId="{9624EDE5-D10E-4A94-AB21-93DD14BD9CFC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47F0BB0-7B79-445B-9D00-63E0F226F5C8}">
      <dgm:prSet custT="1"/>
      <dgm:spPr/>
      <dgm:t>
        <a:bodyPr/>
        <a:lstStyle/>
        <a:p>
          <a:r>
            <a:rPr lang="ru-RU" sz="1500" dirty="0" smtClean="0">
              <a:latin typeface="Cambria" panose="02040503050406030204" pitchFamily="18" charset="0"/>
              <a:ea typeface="Cambria" panose="02040503050406030204" pitchFamily="18" charset="0"/>
            </a:rPr>
            <a:t>Доля участников, получивших ≥ 75 баллов при сдаче ЕГЭ по русскому языку</a:t>
          </a:r>
          <a:br>
            <a:rPr lang="ru-RU" sz="1500" dirty="0" smtClean="0">
              <a:latin typeface="Cambria" panose="02040503050406030204" pitchFamily="18" charset="0"/>
              <a:ea typeface="Cambria" panose="02040503050406030204" pitchFamily="18" charset="0"/>
            </a:rPr>
          </a:br>
          <a:r>
            <a:rPr lang="ru-RU" sz="1800" b="1" dirty="0" smtClean="0">
              <a:latin typeface="Cambria" panose="02040503050406030204" pitchFamily="18" charset="0"/>
              <a:ea typeface="Cambria" panose="02040503050406030204" pitchFamily="18" charset="0"/>
            </a:rPr>
            <a:t>0,29</a:t>
          </a:r>
          <a:endParaRPr lang="ru-RU" sz="1800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2B8304EF-B7F0-4108-8F3F-CB0B73209286}" type="parTrans" cxnId="{E5FD4B62-2A36-4DC8-AB0A-2D7A6B609CDA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37CC5A4-DDBA-485E-BFB0-4FA0782663AE}" type="sibTrans" cxnId="{E5FD4B62-2A36-4DC8-AB0A-2D7A6B609CDA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23442D0-3A45-4707-8596-DFD97BFB43BC}">
      <dgm:prSet custT="1"/>
      <dgm:spPr/>
      <dgm:t>
        <a:bodyPr/>
        <a:lstStyle/>
        <a:p>
          <a:r>
            <a:rPr lang="ru-RU" sz="1500" dirty="0" smtClean="0">
              <a:latin typeface="Cambria" panose="02040503050406030204" pitchFamily="18" charset="0"/>
              <a:ea typeface="Cambria" panose="02040503050406030204" pitchFamily="18" charset="0"/>
            </a:rPr>
            <a:t>Доля участников, получивших ≥ 75 баллов при сдаче ЕГЭ по русскому языку</a:t>
          </a:r>
          <a:br>
            <a:rPr lang="ru-RU" sz="1500" dirty="0" smtClean="0">
              <a:latin typeface="Cambria" panose="02040503050406030204" pitchFamily="18" charset="0"/>
              <a:ea typeface="Cambria" panose="02040503050406030204" pitchFamily="18" charset="0"/>
            </a:rPr>
          </a:br>
          <a:r>
            <a:rPr lang="ru-RU" sz="1800" b="1" dirty="0" smtClean="0">
              <a:latin typeface="Cambria" panose="02040503050406030204" pitchFamily="18" charset="0"/>
              <a:ea typeface="Cambria" panose="02040503050406030204" pitchFamily="18" charset="0"/>
            </a:rPr>
            <a:t>0,31</a:t>
          </a:r>
          <a:endParaRPr lang="ru-RU" sz="1800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3858A48-ABBD-4B1A-A0AD-2295480D00DB}" type="parTrans" cxnId="{7B9A9D7F-8F80-4C3D-900D-CF63BDB6BC4D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A6CD040-9390-4F71-8D10-2782A1E466AE}" type="sibTrans" cxnId="{7B9A9D7F-8F80-4C3D-900D-CF63BDB6BC4D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EDA668F4-8CD8-4B24-B67A-48644545C031}" type="pres">
      <dgm:prSet presAssocID="{47475715-B75A-45B7-8239-4D89F4D2E013}" presName="Name0" presStyleCnt="0">
        <dgm:presLayoutVars>
          <dgm:dir/>
          <dgm:animLvl val="lvl"/>
          <dgm:resizeHandles/>
        </dgm:presLayoutVars>
      </dgm:prSet>
      <dgm:spPr/>
    </dgm:pt>
    <dgm:pt modelId="{D15251E6-F495-40EE-91FD-249411F5FE11}" type="pres">
      <dgm:prSet presAssocID="{5EE06ABB-8278-4C39-B669-907B630274F4}" presName="linNode" presStyleCnt="0"/>
      <dgm:spPr/>
    </dgm:pt>
    <dgm:pt modelId="{60518CE9-9E37-4537-A370-9516F9F06643}" type="pres">
      <dgm:prSet presAssocID="{5EE06ABB-8278-4C39-B669-907B630274F4}" presName="parentShp" presStyleLbl="node1" presStyleIdx="0" presStyleCnt="2" custScaleX="810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199DD7-820F-4B63-BE28-E25C5581D473}" type="pres">
      <dgm:prSet presAssocID="{5EE06ABB-8278-4C39-B669-907B630274F4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1516F5-B5C2-45B1-9FFF-4413924C1AE1}" type="pres">
      <dgm:prSet presAssocID="{46F70C4F-28B1-4E18-8DBF-E416497C4BE4}" presName="spacing" presStyleCnt="0"/>
      <dgm:spPr/>
    </dgm:pt>
    <dgm:pt modelId="{AE3FCF07-5851-492F-BCE6-DA6DE42F8D60}" type="pres">
      <dgm:prSet presAssocID="{D86D5A76-B069-4D05-A2C7-800529398F96}" presName="linNode" presStyleCnt="0"/>
      <dgm:spPr/>
    </dgm:pt>
    <dgm:pt modelId="{3E6BD5BE-87E0-4176-AE77-18E69C7BD7C1}" type="pres">
      <dgm:prSet presAssocID="{D86D5A76-B069-4D05-A2C7-800529398F96}" presName="parentShp" presStyleLbl="node1" presStyleIdx="1" presStyleCnt="2" custScaleX="810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F20A76-3188-4317-8F61-2B2F5C685468}" type="pres">
      <dgm:prSet presAssocID="{D86D5A76-B069-4D05-A2C7-800529398F96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9A9D7F-8F80-4C3D-900D-CF63BDB6BC4D}" srcId="{D86D5A76-B069-4D05-A2C7-800529398F96}" destId="{123442D0-3A45-4707-8596-DFD97BFB43BC}" srcOrd="1" destOrd="0" parTransId="{33858A48-ABBD-4B1A-A0AD-2295480D00DB}" sibTransId="{3A6CD040-9390-4F71-8D10-2782A1E466AE}"/>
    <dgm:cxn modelId="{2757A684-529E-40AD-B782-94814D8C3264}" type="presOf" srcId="{47475715-B75A-45B7-8239-4D89F4D2E013}" destId="{EDA668F4-8CD8-4B24-B67A-48644545C031}" srcOrd="0" destOrd="0" presId="urn:microsoft.com/office/officeart/2005/8/layout/vList6"/>
    <dgm:cxn modelId="{0D55F287-1E90-4AA9-8330-DDD9925C9716}" type="presOf" srcId="{5EE06ABB-8278-4C39-B669-907B630274F4}" destId="{60518CE9-9E37-4537-A370-9516F9F06643}" srcOrd="0" destOrd="0" presId="urn:microsoft.com/office/officeart/2005/8/layout/vList6"/>
    <dgm:cxn modelId="{FA96C3B0-F454-4308-B797-053EC436B26B}" type="presOf" srcId="{D86D5A76-B069-4D05-A2C7-800529398F96}" destId="{3E6BD5BE-87E0-4176-AE77-18E69C7BD7C1}" srcOrd="0" destOrd="0" presId="urn:microsoft.com/office/officeart/2005/8/layout/vList6"/>
    <dgm:cxn modelId="{6DC75810-2F9E-4D2E-B4B4-E0D540C2DF3B}" srcId="{D86D5A76-B069-4D05-A2C7-800529398F96}" destId="{851E45EA-7512-4F36-A8F9-65185C1C3DDF}" srcOrd="0" destOrd="0" parTransId="{F6F2BC24-78F2-463E-8D40-3AB4CA67866D}" sibTransId="{922D9AE4-9C5B-44AA-BC8C-D20602A09C75}"/>
    <dgm:cxn modelId="{DA4519D3-C8C0-4A1C-BDBD-0644CC1C33C4}" srcId="{47475715-B75A-45B7-8239-4D89F4D2E013}" destId="{5EE06ABB-8278-4C39-B669-907B630274F4}" srcOrd="0" destOrd="0" parTransId="{0D587DCD-5E95-45BA-841F-3610646BA3F2}" sibTransId="{46F70C4F-28B1-4E18-8DBF-E416497C4BE4}"/>
    <dgm:cxn modelId="{E5FD4B62-2A36-4DC8-AB0A-2D7A6B609CDA}" srcId="{5EE06ABB-8278-4C39-B669-907B630274F4}" destId="{447F0BB0-7B79-445B-9D00-63E0F226F5C8}" srcOrd="1" destOrd="0" parTransId="{2B8304EF-B7F0-4108-8F3F-CB0B73209286}" sibTransId="{037CC5A4-DDBA-485E-BFB0-4FA0782663AE}"/>
    <dgm:cxn modelId="{57295889-E6E0-47BB-BAF2-38E1B85EFA65}" type="presOf" srcId="{123442D0-3A45-4707-8596-DFD97BFB43BC}" destId="{CFF20A76-3188-4317-8F61-2B2F5C685468}" srcOrd="0" destOrd="1" presId="urn:microsoft.com/office/officeart/2005/8/layout/vList6"/>
    <dgm:cxn modelId="{9624EDE5-D10E-4A94-AB21-93DD14BD9CFC}" srcId="{47475715-B75A-45B7-8239-4D89F4D2E013}" destId="{D86D5A76-B069-4D05-A2C7-800529398F96}" srcOrd="1" destOrd="0" parTransId="{3198E075-7212-4618-97E3-6FBBA2B5F782}" sibTransId="{459D284E-A5D3-4118-BBB6-26BD7C90AD84}"/>
    <dgm:cxn modelId="{EC29AD27-52CE-4A51-A1C4-BADDB05152C3}" type="presOf" srcId="{447F0BB0-7B79-445B-9D00-63E0F226F5C8}" destId="{87199DD7-820F-4B63-BE28-E25C5581D473}" srcOrd="0" destOrd="1" presId="urn:microsoft.com/office/officeart/2005/8/layout/vList6"/>
    <dgm:cxn modelId="{AC2D0D0E-7C36-4A59-81F2-35BC71FA1EBE}" srcId="{5EE06ABB-8278-4C39-B669-907B630274F4}" destId="{84CF504B-365E-4559-84AE-6CC49143F153}" srcOrd="0" destOrd="0" parTransId="{98EAA42B-6348-470D-BE22-FD0F087C5C40}" sibTransId="{75F2B7F2-68C6-45EE-9C06-8B0DB6DD6C5F}"/>
    <dgm:cxn modelId="{FEB87E2A-B6BC-4DC6-B16D-585D1FFBA130}" type="presOf" srcId="{84CF504B-365E-4559-84AE-6CC49143F153}" destId="{87199DD7-820F-4B63-BE28-E25C5581D473}" srcOrd="0" destOrd="0" presId="urn:microsoft.com/office/officeart/2005/8/layout/vList6"/>
    <dgm:cxn modelId="{26E44502-2AC7-4623-B2D5-1DF9185E0C90}" type="presOf" srcId="{851E45EA-7512-4F36-A8F9-65185C1C3DDF}" destId="{CFF20A76-3188-4317-8F61-2B2F5C685468}" srcOrd="0" destOrd="0" presId="urn:microsoft.com/office/officeart/2005/8/layout/vList6"/>
    <dgm:cxn modelId="{495C6D8B-CCF9-4AEB-ACF8-E8CBD7CDF2C4}" type="presParOf" srcId="{EDA668F4-8CD8-4B24-B67A-48644545C031}" destId="{D15251E6-F495-40EE-91FD-249411F5FE11}" srcOrd="0" destOrd="0" presId="urn:microsoft.com/office/officeart/2005/8/layout/vList6"/>
    <dgm:cxn modelId="{15A4A41C-1B2E-447A-9AAE-792D31F2636C}" type="presParOf" srcId="{D15251E6-F495-40EE-91FD-249411F5FE11}" destId="{60518CE9-9E37-4537-A370-9516F9F06643}" srcOrd="0" destOrd="0" presId="urn:microsoft.com/office/officeart/2005/8/layout/vList6"/>
    <dgm:cxn modelId="{6926C270-2C44-42A9-93CB-8514AE1348D1}" type="presParOf" srcId="{D15251E6-F495-40EE-91FD-249411F5FE11}" destId="{87199DD7-820F-4B63-BE28-E25C5581D473}" srcOrd="1" destOrd="0" presId="urn:microsoft.com/office/officeart/2005/8/layout/vList6"/>
    <dgm:cxn modelId="{0815C51B-E44F-4CB9-B316-3767EDB9A9F4}" type="presParOf" srcId="{EDA668F4-8CD8-4B24-B67A-48644545C031}" destId="{FF1516F5-B5C2-45B1-9FFF-4413924C1AE1}" srcOrd="1" destOrd="0" presId="urn:microsoft.com/office/officeart/2005/8/layout/vList6"/>
    <dgm:cxn modelId="{426F4D44-94EA-4597-AC81-D910CAC239F3}" type="presParOf" srcId="{EDA668F4-8CD8-4B24-B67A-48644545C031}" destId="{AE3FCF07-5851-492F-BCE6-DA6DE42F8D60}" srcOrd="2" destOrd="0" presId="urn:microsoft.com/office/officeart/2005/8/layout/vList6"/>
    <dgm:cxn modelId="{AEBC4481-0DB1-4834-9158-AF9821D12298}" type="presParOf" srcId="{AE3FCF07-5851-492F-BCE6-DA6DE42F8D60}" destId="{3E6BD5BE-87E0-4176-AE77-18E69C7BD7C1}" srcOrd="0" destOrd="0" presId="urn:microsoft.com/office/officeart/2005/8/layout/vList6"/>
    <dgm:cxn modelId="{37930652-0DE9-47AD-B653-8C71B9BB3A46}" type="presParOf" srcId="{AE3FCF07-5851-492F-BCE6-DA6DE42F8D60}" destId="{CFF20A76-3188-4317-8F61-2B2F5C68546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F6D864-2B8A-4824-A7F5-13852E5489F5}" type="doc">
      <dgm:prSet loTypeId="urn:microsoft.com/office/officeart/2009/3/layout/SubStepProcess" loCatId="process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DC7F4815-90E8-4C0E-9A49-0967D5330BCD}">
      <dgm:prSet phldrT="[Текст]" custT="1"/>
      <dgm:spPr/>
      <dgm:t>
        <a:bodyPr/>
        <a:lstStyle/>
        <a:p>
          <a:r>
            <a:rPr lang="ru-RU" sz="4400" dirty="0" smtClean="0">
              <a:latin typeface="Cambria Math" panose="02040503050406030204" pitchFamily="18" charset="0"/>
              <a:ea typeface="Cambria Math" panose="02040503050406030204" pitchFamily="18" charset="0"/>
            </a:rPr>
            <a:t>1,04</a:t>
          </a:r>
          <a:endParaRPr lang="ru-RU" sz="44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97B70959-5618-4ABE-BB4F-7235E40E4F32}" type="parTrans" cxnId="{B0BBB490-57A6-4139-A2BF-A6741FC1EC8A}">
      <dgm:prSet/>
      <dgm:spPr/>
      <dgm:t>
        <a:bodyPr/>
        <a:lstStyle/>
        <a:p>
          <a:endParaRPr lang="ru-RU" sz="20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FB42E426-14A1-40D4-A300-41B23F867AF7}" type="sibTrans" cxnId="{B0BBB490-57A6-4139-A2BF-A6741FC1EC8A}">
      <dgm:prSet/>
      <dgm:spPr/>
      <dgm:t>
        <a:bodyPr/>
        <a:lstStyle/>
        <a:p>
          <a:endParaRPr lang="ru-RU" sz="20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81B33EAD-F4D5-43ED-BAE7-33D0F34EA326}">
      <dgm:prSet phldrT="[Текст]" custT="1"/>
      <dgm:spPr/>
      <dgm:t>
        <a:bodyPr/>
        <a:lstStyle/>
        <a:p>
          <a:r>
            <a:rPr lang="ru-RU" sz="4400" dirty="0" smtClean="0">
              <a:latin typeface="Cambria Math" panose="02040503050406030204" pitchFamily="18" charset="0"/>
              <a:ea typeface="Cambria Math" panose="02040503050406030204" pitchFamily="18" charset="0"/>
            </a:rPr>
            <a:t>0,98</a:t>
          </a:r>
          <a:endParaRPr lang="ru-RU" sz="44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477ECDCC-7568-490A-95CC-8CFDB6D9F1CA}" type="parTrans" cxnId="{CC0FF249-9308-49ED-BC7F-C7A13C89D02A}">
      <dgm:prSet/>
      <dgm:spPr/>
      <dgm:t>
        <a:bodyPr/>
        <a:lstStyle/>
        <a:p>
          <a:endParaRPr lang="ru-RU" sz="20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4F83D696-D030-4D5F-8E01-A47C4FC4F93E}" type="sibTrans" cxnId="{CC0FF249-9308-49ED-BC7F-C7A13C89D02A}">
      <dgm:prSet/>
      <dgm:spPr/>
      <dgm:t>
        <a:bodyPr/>
        <a:lstStyle/>
        <a:p>
          <a:endParaRPr lang="ru-RU" sz="20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530E4B6F-B948-4114-AFCD-B57FE71E2575}">
      <dgm:prSet phldrT="[Текст]" custT="1"/>
      <dgm:spPr/>
      <dgm:t>
        <a:bodyPr/>
        <a:lstStyle/>
        <a:p>
          <a:r>
            <a:rPr lang="ru-RU" sz="1400" dirty="0" smtClean="0">
              <a:latin typeface="Cambria Math" panose="02040503050406030204" pitchFamily="18" charset="0"/>
              <a:ea typeface="Cambria Math" panose="02040503050406030204" pitchFamily="18" charset="0"/>
            </a:rPr>
            <a:t>Снижение показателя до</a:t>
          </a:r>
          <a:endParaRPr lang="ru-RU" sz="1400" dirty="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CA06FC17-984E-4BF6-9B87-AE83B8E9DF3A}" type="sibTrans" cxnId="{B4FF9E0B-99A6-459B-B162-2CC4D9FB6004}">
      <dgm:prSet/>
      <dgm:spPr/>
      <dgm:t>
        <a:bodyPr/>
        <a:lstStyle/>
        <a:p>
          <a:endParaRPr lang="ru-RU" sz="20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84F3BAFA-6F10-43AA-8D4C-CFFF300A7DCA}" type="parTrans" cxnId="{B4FF9E0B-99A6-459B-B162-2CC4D9FB6004}">
      <dgm:prSet/>
      <dgm:spPr/>
      <dgm:t>
        <a:bodyPr/>
        <a:lstStyle/>
        <a:p>
          <a:endParaRPr lang="ru-RU" sz="2000">
            <a:latin typeface="Cambria Math" panose="02040503050406030204" pitchFamily="18" charset="0"/>
            <a:ea typeface="Cambria Math" panose="02040503050406030204" pitchFamily="18" charset="0"/>
          </a:endParaRPr>
        </a:p>
      </dgm:t>
    </dgm:pt>
    <dgm:pt modelId="{6F039BC5-ECE7-452C-A44F-0BC89DD33D00}" type="pres">
      <dgm:prSet presAssocID="{30F6D864-2B8A-4824-A7F5-13852E5489F5}" presName="Name0" presStyleCnt="0">
        <dgm:presLayoutVars>
          <dgm:chMax val="7"/>
          <dgm:dir/>
          <dgm:animOne val="branch"/>
        </dgm:presLayoutVars>
      </dgm:prSet>
      <dgm:spPr/>
      <dgm:t>
        <a:bodyPr/>
        <a:lstStyle/>
        <a:p>
          <a:endParaRPr lang="ru-RU"/>
        </a:p>
      </dgm:t>
    </dgm:pt>
    <dgm:pt modelId="{F5B6AB65-2D13-45C9-81EF-BFDDE468F767}" type="pres">
      <dgm:prSet presAssocID="{DC7F4815-90E8-4C0E-9A49-0967D5330BCD}" presName="parTx1" presStyleLbl="node1" presStyleIdx="0" presStyleCnt="2"/>
      <dgm:spPr/>
      <dgm:t>
        <a:bodyPr/>
        <a:lstStyle/>
        <a:p>
          <a:endParaRPr lang="ru-RU"/>
        </a:p>
      </dgm:t>
    </dgm:pt>
    <dgm:pt modelId="{B5118371-60EF-4C17-BD57-6C04AE71E494}" type="pres">
      <dgm:prSet presAssocID="{DC7F4815-90E8-4C0E-9A49-0967D5330BCD}" presName="spPre1" presStyleCnt="0"/>
      <dgm:spPr/>
    </dgm:pt>
    <dgm:pt modelId="{F0763076-8248-498B-84CD-8CD44B82C25C}" type="pres">
      <dgm:prSet presAssocID="{DC7F4815-90E8-4C0E-9A49-0967D5330BCD}" presName="chLin1" presStyleCnt="0"/>
      <dgm:spPr/>
    </dgm:pt>
    <dgm:pt modelId="{F5A5CA1E-C04E-4E52-A1A1-02C1AC13F86E}" type="pres">
      <dgm:prSet presAssocID="{84F3BAFA-6F10-43AA-8D4C-CFFF300A7DCA}" presName="Name11" presStyleLbl="parChTrans1D1" presStyleIdx="0" presStyleCnt="4"/>
      <dgm:spPr/>
    </dgm:pt>
    <dgm:pt modelId="{FFAEA5C2-C0A1-40BD-8030-C308ABC5D364}" type="pres">
      <dgm:prSet presAssocID="{84F3BAFA-6F10-43AA-8D4C-CFFF300A7DCA}" presName="Name31" presStyleLbl="parChTrans1D1" presStyleIdx="1" presStyleCnt="4"/>
      <dgm:spPr/>
    </dgm:pt>
    <dgm:pt modelId="{CA4FE123-CD68-4339-975F-D42854BAA77D}" type="pres">
      <dgm:prSet presAssocID="{530E4B6F-B948-4114-AFCD-B57FE71E2575}" presName="top1" presStyleCnt="0"/>
      <dgm:spPr/>
    </dgm:pt>
    <dgm:pt modelId="{8B584C21-4722-41FE-B63F-C01DE229F2E6}" type="pres">
      <dgm:prSet presAssocID="{530E4B6F-B948-4114-AFCD-B57FE71E2575}" presName="txAndLines1" presStyleCnt="0"/>
      <dgm:spPr/>
    </dgm:pt>
    <dgm:pt modelId="{CA9C7612-8095-4090-9371-42DCE1FCC5DD}" type="pres">
      <dgm:prSet presAssocID="{530E4B6F-B948-4114-AFCD-B57FE71E2575}" presName="anchor1" presStyleCnt="0"/>
      <dgm:spPr/>
    </dgm:pt>
    <dgm:pt modelId="{9B775FDC-9E23-49FB-BDD4-091192A8E055}" type="pres">
      <dgm:prSet presAssocID="{530E4B6F-B948-4114-AFCD-B57FE71E2575}" presName="backup1" presStyleCnt="0"/>
      <dgm:spPr/>
    </dgm:pt>
    <dgm:pt modelId="{3C32CF2F-00E5-49DE-8F43-895D5E579382}" type="pres">
      <dgm:prSet presAssocID="{530E4B6F-B948-4114-AFCD-B57FE71E2575}" presName="preLine1" presStyleLbl="parChTrans1D1" presStyleIdx="2" presStyleCnt="4"/>
      <dgm:spPr/>
    </dgm:pt>
    <dgm:pt modelId="{73EBE9EB-AAD2-47D4-BC99-2920E3A58B61}" type="pres">
      <dgm:prSet presAssocID="{530E4B6F-B948-4114-AFCD-B57FE71E2575}" presName="desTx1" presStyleLbl="revTx" presStyleIdx="0" presStyleCnt="0" custLinFactX="-10720" custLinFactY="-56838" custLinFactNeighborX="-1000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2BB5C9-5FAC-4681-8618-BA5F1243B8BD}" type="pres">
      <dgm:prSet presAssocID="{530E4B6F-B948-4114-AFCD-B57FE71E2575}" presName="postLine1" presStyleLbl="parChTrans1D1" presStyleIdx="3" presStyleCnt="4"/>
      <dgm:spPr/>
    </dgm:pt>
    <dgm:pt modelId="{AB6B9B54-6E79-41A7-92A5-FB12DCF31067}" type="pres">
      <dgm:prSet presAssocID="{DC7F4815-90E8-4C0E-9A49-0967D5330BCD}" presName="spPost1" presStyleCnt="0"/>
      <dgm:spPr/>
    </dgm:pt>
    <dgm:pt modelId="{6CD6C93E-24CE-40F1-B685-24D035556407}" type="pres">
      <dgm:prSet presAssocID="{81B33EAD-F4D5-43ED-BAE7-33D0F34EA326}" presName="parTx2" presStyleLbl="node1" presStyleIdx="1" presStyleCnt="2" custLinFactX="-11262" custLinFactNeighborX="-100000"/>
      <dgm:spPr/>
      <dgm:t>
        <a:bodyPr/>
        <a:lstStyle/>
        <a:p>
          <a:endParaRPr lang="ru-RU"/>
        </a:p>
      </dgm:t>
    </dgm:pt>
  </dgm:ptLst>
  <dgm:cxnLst>
    <dgm:cxn modelId="{AA568E8F-AB50-4054-853E-754A4DF05B4D}" type="presOf" srcId="{530E4B6F-B948-4114-AFCD-B57FE71E2575}" destId="{73EBE9EB-AAD2-47D4-BC99-2920E3A58B61}" srcOrd="0" destOrd="0" presId="urn:microsoft.com/office/officeart/2009/3/layout/SubStepProcess"/>
    <dgm:cxn modelId="{B4FF9E0B-99A6-459B-B162-2CC4D9FB6004}" srcId="{DC7F4815-90E8-4C0E-9A49-0967D5330BCD}" destId="{530E4B6F-B948-4114-AFCD-B57FE71E2575}" srcOrd="0" destOrd="0" parTransId="{84F3BAFA-6F10-43AA-8D4C-CFFF300A7DCA}" sibTransId="{CA06FC17-984E-4BF6-9B87-AE83B8E9DF3A}"/>
    <dgm:cxn modelId="{1B83F4F5-9AB3-47E6-9030-B7D75FAED5AD}" type="presOf" srcId="{81B33EAD-F4D5-43ED-BAE7-33D0F34EA326}" destId="{6CD6C93E-24CE-40F1-B685-24D035556407}" srcOrd="0" destOrd="0" presId="urn:microsoft.com/office/officeart/2009/3/layout/SubStepProcess"/>
    <dgm:cxn modelId="{B0BBB490-57A6-4139-A2BF-A6741FC1EC8A}" srcId="{30F6D864-2B8A-4824-A7F5-13852E5489F5}" destId="{DC7F4815-90E8-4C0E-9A49-0967D5330BCD}" srcOrd="0" destOrd="0" parTransId="{97B70959-5618-4ABE-BB4F-7235E40E4F32}" sibTransId="{FB42E426-14A1-40D4-A300-41B23F867AF7}"/>
    <dgm:cxn modelId="{C6ECE283-A1DE-4456-84C3-B92ADBC0C677}" type="presOf" srcId="{DC7F4815-90E8-4C0E-9A49-0967D5330BCD}" destId="{F5B6AB65-2D13-45C9-81EF-BFDDE468F767}" srcOrd="0" destOrd="0" presId="urn:microsoft.com/office/officeart/2009/3/layout/SubStepProcess"/>
    <dgm:cxn modelId="{CC0FF249-9308-49ED-BC7F-C7A13C89D02A}" srcId="{30F6D864-2B8A-4824-A7F5-13852E5489F5}" destId="{81B33EAD-F4D5-43ED-BAE7-33D0F34EA326}" srcOrd="1" destOrd="0" parTransId="{477ECDCC-7568-490A-95CC-8CFDB6D9F1CA}" sibTransId="{4F83D696-D030-4D5F-8E01-A47C4FC4F93E}"/>
    <dgm:cxn modelId="{03191633-ECF4-4A90-8937-D31CA0B42026}" type="presOf" srcId="{30F6D864-2B8A-4824-A7F5-13852E5489F5}" destId="{6F039BC5-ECE7-452C-A44F-0BC89DD33D00}" srcOrd="0" destOrd="0" presId="urn:microsoft.com/office/officeart/2009/3/layout/SubStepProcess"/>
    <dgm:cxn modelId="{9A9BD903-AD2F-4E45-8890-B24F84D74300}" type="presParOf" srcId="{6F039BC5-ECE7-452C-A44F-0BC89DD33D00}" destId="{F5B6AB65-2D13-45C9-81EF-BFDDE468F767}" srcOrd="0" destOrd="0" presId="urn:microsoft.com/office/officeart/2009/3/layout/SubStepProcess"/>
    <dgm:cxn modelId="{0DAC748F-7CE9-43AA-B67C-A657C2FCA3FD}" type="presParOf" srcId="{6F039BC5-ECE7-452C-A44F-0BC89DD33D00}" destId="{B5118371-60EF-4C17-BD57-6C04AE71E494}" srcOrd="1" destOrd="0" presId="urn:microsoft.com/office/officeart/2009/3/layout/SubStepProcess"/>
    <dgm:cxn modelId="{FD943E27-16EE-4B16-8202-C8015BFA1D7A}" type="presParOf" srcId="{6F039BC5-ECE7-452C-A44F-0BC89DD33D00}" destId="{F0763076-8248-498B-84CD-8CD44B82C25C}" srcOrd="2" destOrd="0" presId="urn:microsoft.com/office/officeart/2009/3/layout/SubStepProcess"/>
    <dgm:cxn modelId="{28470A09-6E3B-473C-85E3-C6B173A43FBB}" type="presParOf" srcId="{F0763076-8248-498B-84CD-8CD44B82C25C}" destId="{F5A5CA1E-C04E-4E52-A1A1-02C1AC13F86E}" srcOrd="0" destOrd="0" presId="urn:microsoft.com/office/officeart/2009/3/layout/SubStepProcess"/>
    <dgm:cxn modelId="{4D915B16-38F8-4508-A484-45426730DB9F}" type="presParOf" srcId="{F0763076-8248-498B-84CD-8CD44B82C25C}" destId="{FFAEA5C2-C0A1-40BD-8030-C308ABC5D364}" srcOrd="1" destOrd="0" presId="urn:microsoft.com/office/officeart/2009/3/layout/SubStepProcess"/>
    <dgm:cxn modelId="{F8202DC9-7AC7-4630-938B-07CAC3BB50B7}" type="presParOf" srcId="{F0763076-8248-498B-84CD-8CD44B82C25C}" destId="{CA4FE123-CD68-4339-975F-D42854BAA77D}" srcOrd="2" destOrd="0" presId="urn:microsoft.com/office/officeart/2009/3/layout/SubStepProcess"/>
    <dgm:cxn modelId="{4F5BAD9A-FF8E-4788-BE78-6ADDD293DD9C}" type="presParOf" srcId="{F0763076-8248-498B-84CD-8CD44B82C25C}" destId="{8B584C21-4722-41FE-B63F-C01DE229F2E6}" srcOrd="3" destOrd="0" presId="urn:microsoft.com/office/officeart/2009/3/layout/SubStepProcess"/>
    <dgm:cxn modelId="{1A848802-EE4A-4054-8B3A-B6F45357831C}" type="presParOf" srcId="{8B584C21-4722-41FE-B63F-C01DE229F2E6}" destId="{CA9C7612-8095-4090-9371-42DCE1FCC5DD}" srcOrd="0" destOrd="0" presId="urn:microsoft.com/office/officeart/2009/3/layout/SubStepProcess"/>
    <dgm:cxn modelId="{3B24C407-09E9-4EEE-8B74-AD949D54C4C9}" type="presParOf" srcId="{8B584C21-4722-41FE-B63F-C01DE229F2E6}" destId="{9B775FDC-9E23-49FB-BDD4-091192A8E055}" srcOrd="1" destOrd="0" presId="urn:microsoft.com/office/officeart/2009/3/layout/SubStepProcess"/>
    <dgm:cxn modelId="{4B3B77A6-03D6-47A9-83D9-1F49284A24B9}" type="presParOf" srcId="{8B584C21-4722-41FE-B63F-C01DE229F2E6}" destId="{3C32CF2F-00E5-49DE-8F43-895D5E579382}" srcOrd="2" destOrd="0" presId="urn:microsoft.com/office/officeart/2009/3/layout/SubStepProcess"/>
    <dgm:cxn modelId="{7C4C17C0-E4C7-4D5F-9054-2DC2DFFC689D}" type="presParOf" srcId="{8B584C21-4722-41FE-B63F-C01DE229F2E6}" destId="{73EBE9EB-AAD2-47D4-BC99-2920E3A58B61}" srcOrd="3" destOrd="0" presId="urn:microsoft.com/office/officeart/2009/3/layout/SubStepProcess"/>
    <dgm:cxn modelId="{B7C257E8-9723-467E-86C5-4D98DB499C6B}" type="presParOf" srcId="{8B584C21-4722-41FE-B63F-C01DE229F2E6}" destId="{B02BB5C9-5FAC-4681-8618-BA5F1243B8BD}" srcOrd="4" destOrd="0" presId="urn:microsoft.com/office/officeart/2009/3/layout/SubStepProcess"/>
    <dgm:cxn modelId="{10C765D1-6AF1-4EC6-BF86-FA59BF359D0C}" type="presParOf" srcId="{6F039BC5-ECE7-452C-A44F-0BC89DD33D00}" destId="{AB6B9B54-6E79-41A7-92A5-FB12DCF31067}" srcOrd="3" destOrd="0" presId="urn:microsoft.com/office/officeart/2009/3/layout/SubStepProcess"/>
    <dgm:cxn modelId="{00698576-E7F1-4E4A-9E34-A1C088CCD532}" type="presParOf" srcId="{6F039BC5-ECE7-452C-A44F-0BC89DD33D00}" destId="{6CD6C93E-24CE-40F1-B685-24D035556407}" srcOrd="4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449754-268D-4378-8683-11359BEAC2E6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53E632A4-B30C-4D90-A342-7FCB5D9CDACD}">
      <dgm:prSet/>
      <dgm:spPr>
        <a:solidFill>
          <a:srgbClr val="587A99"/>
        </a:solidFill>
      </dgm:spPr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Цель проекта:</a:t>
          </a:r>
          <a:endParaRPr lang="ru-RU" dirty="0">
            <a:solidFill>
              <a:schemeClr val="bg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046BB7D-3E6A-477D-8354-39A1C6285CDE}" type="parTrans" cxnId="{EA2DE611-BD69-4ED5-9604-5DC702120570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2F1AF4B-CF53-4135-9052-32E59E4C21FC}" type="sibTrans" cxnId="{EA2DE611-BD69-4ED5-9604-5DC702120570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ECF9D938-8753-44DE-932E-817F51E1BDFD}">
      <dgm:prSet/>
      <dgm:spPr>
        <a:solidFill>
          <a:srgbClr val="61A05D"/>
        </a:solidFill>
        <a:ln>
          <a:solidFill>
            <a:srgbClr val="61A05D"/>
          </a:solidFill>
        </a:ln>
      </dgm:spPr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Задачи и результаты проекта:</a:t>
          </a:r>
          <a:endParaRPr lang="ru-RU" dirty="0">
            <a:solidFill>
              <a:schemeClr val="bg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E32A5FB4-C4FB-4143-B6E7-C294680673D8}" type="parTrans" cxnId="{D5AC4FB1-8F48-452F-8FA4-6313031B6187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324DA4A-9194-4F51-A2EE-C56ABE8874F7}" type="sibTrans" cxnId="{D5AC4FB1-8F48-452F-8FA4-6313031B6187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AAD8A57E-C187-41E3-9310-B0F0FBDE98E6}">
      <dgm:prSet/>
      <dgm:spPr/>
      <dgm:t>
        <a:bodyPr/>
        <a:lstStyle/>
        <a:p>
          <a:pPr rtl="0"/>
          <a:r>
            <a:rPr lang="ru-RU" dirty="0" smtClean="0">
              <a:latin typeface="Cambria" panose="02040503050406030204" pitchFamily="18" charset="0"/>
              <a:ea typeface="Cambria" panose="02040503050406030204" pitchFamily="18" charset="0"/>
            </a:rPr>
            <a:t>повышение эффективности системы оценки качества общего образования</a:t>
          </a:r>
          <a:endParaRPr lang="ru-RU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4E282D7-8764-466C-83FE-347D69131A31}" type="parTrans" cxnId="{96CFF734-660F-4D10-B3A2-D26BE431F82A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2F756B2-C799-402F-8ABF-5F2D8EC6255A}" type="sibTrans" cxnId="{96CFF734-660F-4D10-B3A2-D26BE431F82A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B39AC414-D2EB-4C07-ADB5-586C555542E2}">
      <dgm:prSet/>
      <dgm:spPr/>
      <dgm:t>
        <a:bodyPr/>
        <a:lstStyle/>
        <a:p>
          <a:pPr marL="228600" marR="0" lvl="1" indent="0" defTabSz="10668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20000"/>
            </a:spcAft>
            <a:buClrTx/>
            <a:buSzTx/>
            <a:buFontTx/>
            <a:buNone/>
            <a:tabLst/>
            <a:defRPr/>
          </a:pPr>
          <a:r>
            <a:rPr lang="ru-RU" dirty="0" smtClean="0">
              <a:latin typeface="Cambria" panose="02040503050406030204" pitchFamily="18" charset="0"/>
              <a:ea typeface="Cambria" panose="02040503050406030204" pitchFamily="18" charset="0"/>
            </a:rPr>
            <a:t>Формирование у руководителей, педагогических работников общеобразовательных организаций, родителей обучающихся позитивного отношения к объективной оценке образовательных результатов</a:t>
          </a:r>
          <a:endParaRPr lang="ru-RU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5C587A71-1A6A-44E2-9600-020ACD6331ED}" type="parTrans" cxnId="{836F1954-974D-4149-9452-F0A640DFA47A}">
      <dgm:prSet/>
      <dgm:spPr/>
      <dgm:t>
        <a:bodyPr/>
        <a:lstStyle/>
        <a:p>
          <a:endParaRPr lang="ru-RU"/>
        </a:p>
      </dgm:t>
    </dgm:pt>
    <dgm:pt modelId="{6CBF48D4-803C-445F-998E-2B7D7B4BB252}" type="sibTrans" cxnId="{836F1954-974D-4149-9452-F0A640DFA47A}">
      <dgm:prSet/>
      <dgm:spPr/>
      <dgm:t>
        <a:bodyPr/>
        <a:lstStyle/>
        <a:p>
          <a:endParaRPr lang="ru-RU"/>
        </a:p>
      </dgm:t>
    </dgm:pt>
    <dgm:pt modelId="{A386CE31-EB48-470F-BBDC-873BA87C7AEB}">
      <dgm:prSet/>
      <dgm:spPr/>
      <dgm:t>
        <a:bodyPr/>
        <a:lstStyle/>
        <a:p>
          <a:pPr marL="228600" marR="0" lvl="1" indent="0" defTabSz="10668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20000"/>
            </a:spcAft>
            <a:buClrTx/>
            <a:buSzTx/>
            <a:buFontTx/>
            <a:buNone/>
            <a:tabLst/>
            <a:defRPr/>
          </a:pPr>
          <a:r>
            <a:rPr lang="ru-RU" dirty="0" smtClean="0">
              <a:latin typeface="Cambria" panose="02040503050406030204" pitchFamily="18" charset="0"/>
              <a:ea typeface="Cambria" panose="02040503050406030204" pitchFamily="18" charset="0"/>
            </a:rPr>
            <a:t>Выявление ОО с необъективными результатами, профилактическая работа с выявленными ОО</a:t>
          </a:r>
          <a:endParaRPr lang="ru-RU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F31C46B-32E0-4151-A888-409B7596C652}" type="parTrans" cxnId="{483F0422-0F34-435B-AD36-5C9A5BCC20ED}">
      <dgm:prSet/>
      <dgm:spPr/>
      <dgm:t>
        <a:bodyPr/>
        <a:lstStyle/>
        <a:p>
          <a:endParaRPr lang="ru-RU"/>
        </a:p>
      </dgm:t>
    </dgm:pt>
    <dgm:pt modelId="{A2EE1A22-FB96-4553-907F-078B12C9588D}" type="sibTrans" cxnId="{483F0422-0F34-435B-AD36-5C9A5BCC20ED}">
      <dgm:prSet/>
      <dgm:spPr/>
      <dgm:t>
        <a:bodyPr/>
        <a:lstStyle/>
        <a:p>
          <a:endParaRPr lang="ru-RU"/>
        </a:p>
      </dgm:t>
    </dgm:pt>
    <dgm:pt modelId="{97F911B7-B63A-4BBE-B5E2-B5DABA20C7E8}">
      <dgm:prSet/>
      <dgm:spPr/>
      <dgm:t>
        <a:bodyPr/>
        <a:lstStyle/>
        <a:p>
          <a:pPr marL="228600" marR="0" lvl="1" indent="0" defTabSz="10668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20000"/>
            </a:spcAft>
            <a:buClrTx/>
            <a:buSzTx/>
            <a:buFontTx/>
            <a:buNone/>
            <a:tabLst/>
            <a:defRPr/>
          </a:pPr>
          <a:r>
            <a:rPr lang="ru-RU" dirty="0" smtClean="0">
              <a:latin typeface="Cambria" panose="02040503050406030204" pitchFamily="18" charset="0"/>
              <a:ea typeface="Cambria" panose="02040503050406030204" pitchFamily="18" charset="0"/>
            </a:rPr>
            <a:t>Обеспечение объективности образовательных результатов в рамках конкретных оценочных процедур</a:t>
          </a:r>
          <a:endParaRPr lang="ru-RU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AC6B55E-9344-4FE2-815B-B5634B802D1D}" type="parTrans" cxnId="{FBE404FF-787C-4DAE-A7D9-2106AE2E89A8}">
      <dgm:prSet/>
      <dgm:spPr/>
      <dgm:t>
        <a:bodyPr/>
        <a:lstStyle/>
        <a:p>
          <a:endParaRPr lang="ru-RU"/>
        </a:p>
      </dgm:t>
    </dgm:pt>
    <dgm:pt modelId="{A067E8FF-28FB-44AC-9185-DBCCDAFE5909}" type="sibTrans" cxnId="{FBE404FF-787C-4DAE-A7D9-2106AE2E89A8}">
      <dgm:prSet/>
      <dgm:spPr/>
      <dgm:t>
        <a:bodyPr/>
        <a:lstStyle/>
        <a:p>
          <a:endParaRPr lang="ru-RU"/>
        </a:p>
      </dgm:t>
    </dgm:pt>
    <dgm:pt modelId="{BF8227B1-7317-46D4-900B-C53A683B3FBA}" type="pres">
      <dgm:prSet presAssocID="{18449754-268D-4378-8683-11359BEAC2E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2C385C3-FA79-4EB1-8B29-8185FCED0BCA}" type="pres">
      <dgm:prSet presAssocID="{53E632A4-B30C-4D90-A342-7FCB5D9CDAC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91CED3-081B-4AB6-BD7E-A6C6D9B2DFA6}" type="pres">
      <dgm:prSet presAssocID="{53E632A4-B30C-4D90-A342-7FCB5D9CDACD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0C4043-7AE7-4DE7-960B-E3FACA411E38}" type="pres">
      <dgm:prSet presAssocID="{ECF9D938-8753-44DE-932E-817F51E1BDF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D06920-949E-4352-B28F-94D6E40FB410}" type="pres">
      <dgm:prSet presAssocID="{ECF9D938-8753-44DE-932E-817F51E1BDFD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CFF734-660F-4D10-B3A2-D26BE431F82A}" srcId="{53E632A4-B30C-4D90-A342-7FCB5D9CDACD}" destId="{AAD8A57E-C187-41E3-9310-B0F0FBDE98E6}" srcOrd="0" destOrd="0" parTransId="{64E282D7-8764-466C-83FE-347D69131A31}" sibTransId="{02F756B2-C799-402F-8ABF-5F2D8EC6255A}"/>
    <dgm:cxn modelId="{483F0422-0F34-435B-AD36-5C9A5BCC20ED}" srcId="{ECF9D938-8753-44DE-932E-817F51E1BDFD}" destId="{A386CE31-EB48-470F-BBDC-873BA87C7AEB}" srcOrd="0" destOrd="0" parTransId="{7F31C46B-32E0-4151-A888-409B7596C652}" sibTransId="{A2EE1A22-FB96-4553-907F-078B12C9588D}"/>
    <dgm:cxn modelId="{FBE404FF-787C-4DAE-A7D9-2106AE2E89A8}" srcId="{ECF9D938-8753-44DE-932E-817F51E1BDFD}" destId="{97F911B7-B63A-4BBE-B5E2-B5DABA20C7E8}" srcOrd="1" destOrd="0" parTransId="{6AC6B55E-9344-4FE2-815B-B5634B802D1D}" sibTransId="{A067E8FF-28FB-44AC-9185-DBCCDAFE5909}"/>
    <dgm:cxn modelId="{EA2DE611-BD69-4ED5-9604-5DC702120570}" srcId="{18449754-268D-4378-8683-11359BEAC2E6}" destId="{53E632A4-B30C-4D90-A342-7FCB5D9CDACD}" srcOrd="0" destOrd="0" parTransId="{4046BB7D-3E6A-477D-8354-39A1C6285CDE}" sibTransId="{C2F1AF4B-CF53-4135-9052-32E59E4C21FC}"/>
    <dgm:cxn modelId="{770004D8-9DA2-4842-82F6-1A48C9606D71}" type="presOf" srcId="{A386CE31-EB48-470F-BBDC-873BA87C7AEB}" destId="{3DD06920-949E-4352-B28F-94D6E40FB410}" srcOrd="0" destOrd="0" presId="urn:microsoft.com/office/officeart/2005/8/layout/vList2"/>
    <dgm:cxn modelId="{836F1954-974D-4149-9452-F0A640DFA47A}" srcId="{ECF9D938-8753-44DE-932E-817F51E1BDFD}" destId="{B39AC414-D2EB-4C07-ADB5-586C555542E2}" srcOrd="2" destOrd="0" parTransId="{5C587A71-1A6A-44E2-9600-020ACD6331ED}" sibTransId="{6CBF48D4-803C-445F-998E-2B7D7B4BB252}"/>
    <dgm:cxn modelId="{1E5EF62C-7F8A-43BB-9630-998E197DDA1A}" type="presOf" srcId="{53E632A4-B30C-4D90-A342-7FCB5D9CDACD}" destId="{32C385C3-FA79-4EB1-8B29-8185FCED0BCA}" srcOrd="0" destOrd="0" presId="urn:microsoft.com/office/officeart/2005/8/layout/vList2"/>
    <dgm:cxn modelId="{083062BC-840C-4B44-A5DA-E448045711B9}" type="presOf" srcId="{ECF9D938-8753-44DE-932E-817F51E1BDFD}" destId="{0D0C4043-7AE7-4DE7-960B-E3FACA411E38}" srcOrd="0" destOrd="0" presId="urn:microsoft.com/office/officeart/2005/8/layout/vList2"/>
    <dgm:cxn modelId="{D5AC4FB1-8F48-452F-8FA4-6313031B6187}" srcId="{18449754-268D-4378-8683-11359BEAC2E6}" destId="{ECF9D938-8753-44DE-932E-817F51E1BDFD}" srcOrd="1" destOrd="0" parTransId="{E32A5FB4-C4FB-4143-B6E7-C294680673D8}" sibTransId="{C324DA4A-9194-4F51-A2EE-C56ABE8874F7}"/>
    <dgm:cxn modelId="{EFD1101A-38D9-4AED-8763-3552DBBE5860}" type="presOf" srcId="{97F911B7-B63A-4BBE-B5E2-B5DABA20C7E8}" destId="{3DD06920-949E-4352-B28F-94D6E40FB410}" srcOrd="0" destOrd="1" presId="urn:microsoft.com/office/officeart/2005/8/layout/vList2"/>
    <dgm:cxn modelId="{EC5EECD6-86EA-442E-B9C8-2D3B18D1BDF4}" type="presOf" srcId="{AAD8A57E-C187-41E3-9310-B0F0FBDE98E6}" destId="{B191CED3-081B-4AB6-BD7E-A6C6D9B2DFA6}" srcOrd="0" destOrd="0" presId="urn:microsoft.com/office/officeart/2005/8/layout/vList2"/>
    <dgm:cxn modelId="{DBAB126D-AE96-4B07-8114-68A977CF8BD0}" type="presOf" srcId="{B39AC414-D2EB-4C07-ADB5-586C555542E2}" destId="{3DD06920-949E-4352-B28F-94D6E40FB410}" srcOrd="0" destOrd="2" presId="urn:microsoft.com/office/officeart/2005/8/layout/vList2"/>
    <dgm:cxn modelId="{149A2E14-D41F-4429-8E38-393FE95BB369}" type="presOf" srcId="{18449754-268D-4378-8683-11359BEAC2E6}" destId="{BF8227B1-7317-46D4-900B-C53A683B3FBA}" srcOrd="0" destOrd="0" presId="urn:microsoft.com/office/officeart/2005/8/layout/vList2"/>
    <dgm:cxn modelId="{EB6828CE-64DC-4486-B473-64921745953D}" type="presParOf" srcId="{BF8227B1-7317-46D4-900B-C53A683B3FBA}" destId="{32C385C3-FA79-4EB1-8B29-8185FCED0BCA}" srcOrd="0" destOrd="0" presId="urn:microsoft.com/office/officeart/2005/8/layout/vList2"/>
    <dgm:cxn modelId="{B256688E-CF26-4483-8EB3-196119000AC0}" type="presParOf" srcId="{BF8227B1-7317-46D4-900B-C53A683B3FBA}" destId="{B191CED3-081B-4AB6-BD7E-A6C6D9B2DFA6}" srcOrd="1" destOrd="0" presId="urn:microsoft.com/office/officeart/2005/8/layout/vList2"/>
    <dgm:cxn modelId="{CA4B2B17-D0EB-41C0-848C-08EE69A920D1}" type="presParOf" srcId="{BF8227B1-7317-46D4-900B-C53A683B3FBA}" destId="{0D0C4043-7AE7-4DE7-960B-E3FACA411E38}" srcOrd="2" destOrd="0" presId="urn:microsoft.com/office/officeart/2005/8/layout/vList2"/>
    <dgm:cxn modelId="{42261801-6B27-421C-A9AF-FE539624696C}" type="presParOf" srcId="{BF8227B1-7317-46D4-900B-C53A683B3FBA}" destId="{3DD06920-949E-4352-B28F-94D6E40FB410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2E8358-2103-468C-A019-B05E76760A1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1B03B92-9B42-401A-86FB-2169D75AEA80}">
      <dgm:prSet phldrT="[Текст]" custT="1"/>
      <dgm:spPr>
        <a:solidFill>
          <a:srgbClr val="61A05D"/>
        </a:solidFill>
      </dgm:spPr>
      <dgm:t>
        <a:bodyPr/>
        <a:lstStyle/>
        <a:p>
          <a:r>
            <a:rPr lang="ru-RU" sz="3200" b="1" dirty="0" smtClean="0">
              <a:latin typeface="Cambria" panose="02040503050406030204" pitchFamily="18" charset="0"/>
              <a:ea typeface="Cambria" panose="02040503050406030204" pitchFamily="18" charset="0"/>
            </a:rPr>
            <a:t>Необъективность результатов ВПР</a:t>
          </a:r>
          <a:endParaRPr lang="ru-RU" sz="3200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61D50FB-296A-4D41-A8F1-2BD3263E5877}" type="parTrans" cxnId="{A36DABEE-6661-496E-A654-5FB506D7D39D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D137F33-424C-4A45-9FCF-0FF0E457E326}" type="sibTrans" cxnId="{A36DABEE-6661-496E-A654-5FB506D7D39D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0DCB6C8-2A4E-43B2-B690-5ABD113E73AC}">
      <dgm:prSet phldrT="[Текст]"/>
      <dgm:spPr>
        <a:ln>
          <a:solidFill>
            <a:srgbClr val="61A05D"/>
          </a:solidFill>
        </a:ln>
      </dgm:spPr>
      <dgm:t>
        <a:bodyPr/>
        <a:lstStyle/>
        <a:p>
          <a:r>
            <a:rPr lang="ru-RU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Муниципальное бюджетное общеобразовательное учреждение кадетская школа №1 имени Ф.Ф. Ушакова города Хабаровска</a:t>
          </a:r>
          <a:endParaRPr lang="ru-RU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A810D1F4-CF66-40A7-9F47-32DA06BE97A3}" type="parTrans" cxnId="{C156D856-704D-4F81-B529-129DF19ED52F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F1876B2-07ED-4ED7-A723-76114EC51219}" type="sibTrans" cxnId="{C156D856-704D-4F81-B529-129DF19ED52F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8214A55-4D20-44E3-82AF-CAFAB1B5993E}">
      <dgm:prSet/>
      <dgm:spPr>
        <a:ln>
          <a:solidFill>
            <a:srgbClr val="61A05D"/>
          </a:solidFill>
        </a:ln>
      </dgm:spPr>
      <dgm:t>
        <a:bodyPr/>
        <a:lstStyle/>
        <a:p>
          <a:r>
            <a:rPr lang="ru-RU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Муниципальное бюджетное общеобразовательное учреждение  </a:t>
          </a:r>
          <a:r>
            <a:rPr lang="ru-RU" dirty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средняя общеобразовательная школа </a:t>
          </a:r>
          <a:r>
            <a:rPr lang="ru-RU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№70</a:t>
          </a:r>
          <a:endParaRPr lang="ru-RU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E553E18F-8BB0-4906-AB52-4574B6868C97}" type="parTrans" cxnId="{46F6B29F-C0A6-4994-996C-289522B1242F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DB2093A-3ED4-4A56-B9BE-F4404AD6DED6}" type="sibTrans" cxnId="{46F6B29F-C0A6-4994-996C-289522B1242F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168AB71-57DD-43BC-8A65-F3B0F6032363}">
      <dgm:prSet/>
      <dgm:spPr>
        <a:ln>
          <a:solidFill>
            <a:srgbClr val="61A05D"/>
          </a:solidFill>
        </a:ln>
      </dgm:spPr>
      <dgm:t>
        <a:bodyPr/>
        <a:lstStyle/>
        <a:p>
          <a:r>
            <a:rPr lang="ru-RU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Муниципальное </a:t>
          </a:r>
          <a:r>
            <a:rPr lang="ru-RU" dirty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автономное общеобразовательное учреждение </a:t>
          </a:r>
          <a:r>
            <a:rPr lang="ru-RU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г</a:t>
          </a:r>
          <a:r>
            <a:rPr lang="ru-RU" dirty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. Хабаровска "Средняя школа № 66</a:t>
          </a:r>
          <a:r>
            <a:rPr lang="ru-RU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"</a:t>
          </a:r>
          <a:endParaRPr lang="ru-RU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B61E465B-4B86-4175-B389-AFCBE31B8B19}" type="parTrans" cxnId="{7934A690-10E9-48B3-879D-A6C0171014D7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87365E1-270E-417D-B7CF-ECB3635DA655}" type="sibTrans" cxnId="{7934A690-10E9-48B3-879D-A6C0171014D7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A7FD76CF-EE73-490B-B660-CA20FD365676}">
      <dgm:prSet/>
      <dgm:spPr>
        <a:ln>
          <a:solidFill>
            <a:srgbClr val="61A05D"/>
          </a:solidFill>
        </a:ln>
      </dgm:spPr>
      <dgm:t>
        <a:bodyPr/>
        <a:lstStyle/>
        <a:p>
          <a:r>
            <a:rPr lang="ru-RU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Муниципальное бюджетное общеобразовательное учреждение  средняя общеобразовательная школа с</a:t>
          </a:r>
          <a:r>
            <a:rPr lang="ru-RU" dirty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. Гаровка-1 Хабаровского муниципального района Хабаровского </a:t>
          </a:r>
          <a:r>
            <a:rPr lang="ru-RU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края</a:t>
          </a:r>
          <a:endParaRPr lang="ru-RU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5CA559B5-441C-4E21-8A18-C49D9A7375C1}" type="parTrans" cxnId="{431B87D9-45A1-4BD6-9262-6C7B81C19D07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98BADD5-7A3D-431B-8524-3952465704D9}" type="sibTrans" cxnId="{431B87D9-45A1-4BD6-9262-6C7B81C19D07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D6ECEC52-3A37-4207-9B8D-7EABD00E66D6}" type="pres">
      <dgm:prSet presAssocID="{692E8358-2103-468C-A019-B05E76760A1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49B1F3-2334-498D-AC9C-B554E121D8EF}" type="pres">
      <dgm:prSet presAssocID="{C1B03B92-9B42-401A-86FB-2169D75AEA80}" presName="parentLin" presStyleCnt="0"/>
      <dgm:spPr/>
    </dgm:pt>
    <dgm:pt modelId="{A504C6CB-AA3E-4DE4-9B65-0A4B3B6B357B}" type="pres">
      <dgm:prSet presAssocID="{C1B03B92-9B42-401A-86FB-2169D75AEA80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722DD00C-D3D6-43E9-A011-393A990E1275}" type="pres">
      <dgm:prSet presAssocID="{C1B03B92-9B42-401A-86FB-2169D75AEA8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9FFB93-1B9C-4442-9C0E-5E195BA9995B}" type="pres">
      <dgm:prSet presAssocID="{C1B03B92-9B42-401A-86FB-2169D75AEA80}" presName="negativeSpace" presStyleCnt="0"/>
      <dgm:spPr/>
    </dgm:pt>
    <dgm:pt modelId="{A2D41BC7-EBB2-4F6B-BC91-8F11855A8CDF}" type="pres">
      <dgm:prSet presAssocID="{C1B03B92-9B42-401A-86FB-2169D75AEA80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6DABEE-6661-496E-A654-5FB506D7D39D}" srcId="{692E8358-2103-468C-A019-B05E76760A16}" destId="{C1B03B92-9B42-401A-86FB-2169D75AEA80}" srcOrd="0" destOrd="0" parTransId="{761D50FB-296A-4D41-A8F1-2BD3263E5877}" sibTransId="{9D137F33-424C-4A45-9FCF-0FF0E457E326}"/>
    <dgm:cxn modelId="{46F6B29F-C0A6-4994-996C-289522B1242F}" srcId="{C1B03B92-9B42-401A-86FB-2169D75AEA80}" destId="{68214A55-4D20-44E3-82AF-CAFAB1B5993E}" srcOrd="1" destOrd="0" parTransId="{E553E18F-8BB0-4906-AB52-4574B6868C97}" sibTransId="{CDB2093A-3ED4-4A56-B9BE-F4404AD6DED6}"/>
    <dgm:cxn modelId="{428615C8-70AF-4C5C-A8B1-4744D8006A24}" type="presOf" srcId="{C0DCB6C8-2A4E-43B2-B690-5ABD113E73AC}" destId="{A2D41BC7-EBB2-4F6B-BC91-8F11855A8CDF}" srcOrd="0" destOrd="0" presId="urn:microsoft.com/office/officeart/2005/8/layout/list1"/>
    <dgm:cxn modelId="{64B9D23E-4DCC-4F3E-B6E1-027DA9ACFC71}" type="presOf" srcId="{C1B03B92-9B42-401A-86FB-2169D75AEA80}" destId="{722DD00C-D3D6-43E9-A011-393A990E1275}" srcOrd="1" destOrd="0" presId="urn:microsoft.com/office/officeart/2005/8/layout/list1"/>
    <dgm:cxn modelId="{415D0734-904E-46D0-8B84-8F04C53D2D80}" type="presOf" srcId="{C1B03B92-9B42-401A-86FB-2169D75AEA80}" destId="{A504C6CB-AA3E-4DE4-9B65-0A4B3B6B357B}" srcOrd="0" destOrd="0" presId="urn:microsoft.com/office/officeart/2005/8/layout/list1"/>
    <dgm:cxn modelId="{7934A690-10E9-48B3-879D-A6C0171014D7}" srcId="{C1B03B92-9B42-401A-86FB-2169D75AEA80}" destId="{7168AB71-57DD-43BC-8A65-F3B0F6032363}" srcOrd="2" destOrd="0" parTransId="{B61E465B-4B86-4175-B389-AFCBE31B8B19}" sibTransId="{787365E1-270E-417D-B7CF-ECB3635DA655}"/>
    <dgm:cxn modelId="{8BC26D27-CFC3-4BF5-AD85-D9842AAEE7C5}" type="presOf" srcId="{692E8358-2103-468C-A019-B05E76760A16}" destId="{D6ECEC52-3A37-4207-9B8D-7EABD00E66D6}" srcOrd="0" destOrd="0" presId="urn:microsoft.com/office/officeart/2005/8/layout/list1"/>
    <dgm:cxn modelId="{431B87D9-45A1-4BD6-9262-6C7B81C19D07}" srcId="{C1B03B92-9B42-401A-86FB-2169D75AEA80}" destId="{A7FD76CF-EE73-490B-B660-CA20FD365676}" srcOrd="3" destOrd="0" parTransId="{5CA559B5-441C-4E21-8A18-C49D9A7375C1}" sibTransId="{898BADD5-7A3D-431B-8524-3952465704D9}"/>
    <dgm:cxn modelId="{40A58CDA-CE67-4432-9C3A-C561EBC51739}" type="presOf" srcId="{68214A55-4D20-44E3-82AF-CAFAB1B5993E}" destId="{A2D41BC7-EBB2-4F6B-BC91-8F11855A8CDF}" srcOrd="0" destOrd="1" presId="urn:microsoft.com/office/officeart/2005/8/layout/list1"/>
    <dgm:cxn modelId="{3B9A3C33-9226-4744-BF14-1D19F6438517}" type="presOf" srcId="{7168AB71-57DD-43BC-8A65-F3B0F6032363}" destId="{A2D41BC7-EBB2-4F6B-BC91-8F11855A8CDF}" srcOrd="0" destOrd="2" presId="urn:microsoft.com/office/officeart/2005/8/layout/list1"/>
    <dgm:cxn modelId="{4C45FEE3-D379-4682-9A36-72A467584BE4}" type="presOf" srcId="{A7FD76CF-EE73-490B-B660-CA20FD365676}" destId="{A2D41BC7-EBB2-4F6B-BC91-8F11855A8CDF}" srcOrd="0" destOrd="3" presId="urn:microsoft.com/office/officeart/2005/8/layout/list1"/>
    <dgm:cxn modelId="{C156D856-704D-4F81-B529-129DF19ED52F}" srcId="{C1B03B92-9B42-401A-86FB-2169D75AEA80}" destId="{C0DCB6C8-2A4E-43B2-B690-5ABD113E73AC}" srcOrd="0" destOrd="0" parTransId="{A810D1F4-CF66-40A7-9F47-32DA06BE97A3}" sibTransId="{3F1876B2-07ED-4ED7-A723-76114EC51219}"/>
    <dgm:cxn modelId="{2E848830-7DF7-4167-8B18-9F183624B0E1}" type="presParOf" srcId="{D6ECEC52-3A37-4207-9B8D-7EABD00E66D6}" destId="{C449B1F3-2334-498D-AC9C-B554E121D8EF}" srcOrd="0" destOrd="0" presId="urn:microsoft.com/office/officeart/2005/8/layout/list1"/>
    <dgm:cxn modelId="{BD1ED74A-D07C-45CB-B5B8-0EA0EF8739BE}" type="presParOf" srcId="{C449B1F3-2334-498D-AC9C-B554E121D8EF}" destId="{A504C6CB-AA3E-4DE4-9B65-0A4B3B6B357B}" srcOrd="0" destOrd="0" presId="urn:microsoft.com/office/officeart/2005/8/layout/list1"/>
    <dgm:cxn modelId="{CAD8018E-4E78-44C2-908F-F6B33C9A0236}" type="presParOf" srcId="{C449B1F3-2334-498D-AC9C-B554E121D8EF}" destId="{722DD00C-D3D6-43E9-A011-393A990E1275}" srcOrd="1" destOrd="0" presId="urn:microsoft.com/office/officeart/2005/8/layout/list1"/>
    <dgm:cxn modelId="{51D6E258-1664-41D4-AC7E-0C352C50BB6E}" type="presParOf" srcId="{D6ECEC52-3A37-4207-9B8D-7EABD00E66D6}" destId="{259FFB93-1B9C-4442-9C0E-5E195BA9995B}" srcOrd="1" destOrd="0" presId="urn:microsoft.com/office/officeart/2005/8/layout/list1"/>
    <dgm:cxn modelId="{E224FD41-FA84-4C80-98E3-FF9C49CE064E}" type="presParOf" srcId="{D6ECEC52-3A37-4207-9B8D-7EABD00E66D6}" destId="{A2D41BC7-EBB2-4F6B-BC91-8F11855A8CD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2E8358-2103-468C-A019-B05E76760A16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109C67A5-1C7F-4513-847F-AA84B3A09895}">
      <dgm:prSet phldrT="[Текст]" custT="1"/>
      <dgm:spPr>
        <a:solidFill>
          <a:srgbClr val="61A05D"/>
        </a:solidFill>
        <a:ln>
          <a:solidFill>
            <a:srgbClr val="61A05D"/>
          </a:solidFill>
        </a:ln>
      </dgm:spPr>
      <dgm:t>
        <a:bodyPr/>
        <a:lstStyle/>
        <a:p>
          <a:r>
            <a:rPr lang="ru-RU" sz="3200" b="1" dirty="0" smtClean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Необъективность ОГЭ</a:t>
          </a:r>
          <a:endParaRPr lang="ru-RU" sz="3200" b="1" dirty="0">
            <a:solidFill>
              <a:schemeClr val="bg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58AB0A4E-694B-4C0D-8638-92DD1A762FD3}" type="parTrans" cxnId="{CF639313-2649-4B9A-9F97-D7043A90AF90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218F6762-C03F-41A0-B505-8E16FA06D993}" type="sibTrans" cxnId="{CF639313-2649-4B9A-9F97-D7043A90AF90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253FBD69-D53C-4907-A36C-670B909DA928}">
      <dgm:prSet phldrT="[Текст]" custT="1"/>
      <dgm:spPr>
        <a:noFill/>
      </dgm:spPr>
      <dgm:t>
        <a:bodyPr/>
        <a:lstStyle/>
        <a:p>
          <a:r>
            <a:rPr lang="ru-RU" sz="26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Муниципальное автономное общеобразовательное учреждение города Хабаровска "Средняя школа № 35"</a:t>
          </a:r>
          <a:endParaRPr lang="ru-RU" sz="26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ED905AE-4D45-418B-98F0-35D23A961E12}" type="parTrans" cxnId="{23268B91-D62D-4805-B07D-95B502B2BBDE}">
      <dgm:prSet/>
      <dgm:spPr/>
      <dgm:t>
        <a:bodyPr/>
        <a:lstStyle/>
        <a:p>
          <a:endParaRPr lang="ru-RU"/>
        </a:p>
      </dgm:t>
    </dgm:pt>
    <dgm:pt modelId="{E24716FC-2A1D-45AE-AF2E-665459F23645}" type="sibTrans" cxnId="{23268B91-D62D-4805-B07D-95B502B2BBDE}">
      <dgm:prSet/>
      <dgm:spPr/>
      <dgm:t>
        <a:bodyPr/>
        <a:lstStyle/>
        <a:p>
          <a:endParaRPr lang="ru-RU"/>
        </a:p>
      </dgm:t>
    </dgm:pt>
    <dgm:pt modelId="{58978AC2-20BE-4FE8-A041-096BE1F31F7D}" type="pres">
      <dgm:prSet presAssocID="{692E8358-2103-468C-A019-B05E76760A1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CBA6AC-11CF-4333-8C40-7AF7E8E0FA93}" type="pres">
      <dgm:prSet presAssocID="{109C67A5-1C7F-4513-847F-AA84B3A09895}" presName="parentLin" presStyleCnt="0"/>
      <dgm:spPr/>
    </dgm:pt>
    <dgm:pt modelId="{5A7F02B8-56D8-401F-A2B9-0D5C7215FAD8}" type="pres">
      <dgm:prSet presAssocID="{109C67A5-1C7F-4513-847F-AA84B3A09895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C2E960AC-301B-4346-9CDF-341FCE529B9F}" type="pres">
      <dgm:prSet presAssocID="{109C67A5-1C7F-4513-847F-AA84B3A09895}" presName="parentText" presStyleLbl="node1" presStyleIdx="0" presStyleCnt="1" custScaleY="29593" custLinFactNeighborX="-75162" custLinFactNeighborY="-344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ADB79E-43C4-46EA-8A34-109923A84387}" type="pres">
      <dgm:prSet presAssocID="{109C67A5-1C7F-4513-847F-AA84B3A09895}" presName="negativeSpace" presStyleCnt="0"/>
      <dgm:spPr/>
    </dgm:pt>
    <dgm:pt modelId="{0BDAF534-5E4F-4BB7-B485-56F8E493C4F1}" type="pres">
      <dgm:prSet presAssocID="{109C67A5-1C7F-4513-847F-AA84B3A09895}" presName="childText" presStyleLbl="conFgAcc1" presStyleIdx="0" presStyleCnt="1" custScaleX="98490" custScaleY="571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46F1D86-E688-4657-90DD-E16D17AABE3A}" type="presOf" srcId="{109C67A5-1C7F-4513-847F-AA84B3A09895}" destId="{C2E960AC-301B-4346-9CDF-341FCE529B9F}" srcOrd="1" destOrd="0" presId="urn:microsoft.com/office/officeart/2005/8/layout/list1"/>
    <dgm:cxn modelId="{CF639313-2649-4B9A-9F97-D7043A90AF90}" srcId="{692E8358-2103-468C-A019-B05E76760A16}" destId="{109C67A5-1C7F-4513-847F-AA84B3A09895}" srcOrd="0" destOrd="0" parTransId="{58AB0A4E-694B-4C0D-8638-92DD1A762FD3}" sibTransId="{218F6762-C03F-41A0-B505-8E16FA06D993}"/>
    <dgm:cxn modelId="{F28A3F85-E292-466E-8A40-72C543585114}" type="presOf" srcId="{692E8358-2103-468C-A019-B05E76760A16}" destId="{58978AC2-20BE-4FE8-A041-096BE1F31F7D}" srcOrd="0" destOrd="0" presId="urn:microsoft.com/office/officeart/2005/8/layout/list1"/>
    <dgm:cxn modelId="{71665668-1729-476A-9B7A-993CC5776569}" type="presOf" srcId="{253FBD69-D53C-4907-A36C-670B909DA928}" destId="{0BDAF534-5E4F-4BB7-B485-56F8E493C4F1}" srcOrd="0" destOrd="0" presId="urn:microsoft.com/office/officeart/2005/8/layout/list1"/>
    <dgm:cxn modelId="{4A2FC1F3-F971-4308-97BE-56CF01E65A87}" type="presOf" srcId="{109C67A5-1C7F-4513-847F-AA84B3A09895}" destId="{5A7F02B8-56D8-401F-A2B9-0D5C7215FAD8}" srcOrd="0" destOrd="0" presId="urn:microsoft.com/office/officeart/2005/8/layout/list1"/>
    <dgm:cxn modelId="{23268B91-D62D-4805-B07D-95B502B2BBDE}" srcId="{109C67A5-1C7F-4513-847F-AA84B3A09895}" destId="{253FBD69-D53C-4907-A36C-670B909DA928}" srcOrd="0" destOrd="0" parTransId="{0ED905AE-4D45-418B-98F0-35D23A961E12}" sibTransId="{E24716FC-2A1D-45AE-AF2E-665459F23645}"/>
    <dgm:cxn modelId="{F86B68AA-AA23-4833-B49E-312B2DF1ED82}" type="presParOf" srcId="{58978AC2-20BE-4FE8-A041-096BE1F31F7D}" destId="{A3CBA6AC-11CF-4333-8C40-7AF7E8E0FA93}" srcOrd="0" destOrd="0" presId="urn:microsoft.com/office/officeart/2005/8/layout/list1"/>
    <dgm:cxn modelId="{97FC5C43-617A-4916-9FD4-15C621D80079}" type="presParOf" srcId="{A3CBA6AC-11CF-4333-8C40-7AF7E8E0FA93}" destId="{5A7F02B8-56D8-401F-A2B9-0D5C7215FAD8}" srcOrd="0" destOrd="0" presId="urn:microsoft.com/office/officeart/2005/8/layout/list1"/>
    <dgm:cxn modelId="{36984140-0037-4981-AEFC-11CB32777E3B}" type="presParOf" srcId="{A3CBA6AC-11CF-4333-8C40-7AF7E8E0FA93}" destId="{C2E960AC-301B-4346-9CDF-341FCE529B9F}" srcOrd="1" destOrd="0" presId="urn:microsoft.com/office/officeart/2005/8/layout/list1"/>
    <dgm:cxn modelId="{9F4D26DF-4459-4269-A671-0FCBA7164CB7}" type="presParOf" srcId="{58978AC2-20BE-4FE8-A041-096BE1F31F7D}" destId="{1BADB79E-43C4-46EA-8A34-109923A84387}" srcOrd="1" destOrd="0" presId="urn:microsoft.com/office/officeart/2005/8/layout/list1"/>
    <dgm:cxn modelId="{A45400B0-D1E1-4C75-AB03-238294674810}" type="presParOf" srcId="{58978AC2-20BE-4FE8-A041-096BE1F31F7D}" destId="{0BDAF534-5E4F-4BB7-B485-56F8E493C4F1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92E8358-2103-468C-A019-B05E76760A1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1E04ED9-DB5E-4947-AF92-0076850D60B5}">
      <dgm:prSet phldrT="[Текст]" custT="1"/>
      <dgm:spPr>
        <a:solidFill>
          <a:srgbClr val="61A05D"/>
        </a:solidFill>
      </dgm:spPr>
      <dgm:t>
        <a:bodyPr/>
        <a:lstStyle/>
        <a:p>
          <a:r>
            <a:rPr lang="ru-RU" sz="3000" b="1" dirty="0" smtClean="0">
              <a:latin typeface="Cambria" panose="02040503050406030204" pitchFamily="18" charset="0"/>
              <a:ea typeface="Cambria" panose="02040503050406030204" pitchFamily="18" charset="0"/>
            </a:rPr>
            <a:t>Стабильно низкие результаты по итогам оценочных процедур (ВПР, ГИА)</a:t>
          </a:r>
          <a:endParaRPr lang="ru-RU" sz="3000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2C96575-2782-4049-9DAA-31B78458711E}" type="parTrans" cxnId="{B9D17E2B-CB6F-4EAA-8630-EA8115C9A227}">
      <dgm:prSet/>
      <dgm:spPr/>
      <dgm:t>
        <a:bodyPr/>
        <a:lstStyle/>
        <a:p>
          <a:endParaRPr lang="ru-RU"/>
        </a:p>
      </dgm:t>
    </dgm:pt>
    <dgm:pt modelId="{5BA293B8-E347-4910-BA22-D583FC1D4B4A}" type="sibTrans" cxnId="{B9D17E2B-CB6F-4EAA-8630-EA8115C9A227}">
      <dgm:prSet/>
      <dgm:spPr/>
      <dgm:t>
        <a:bodyPr/>
        <a:lstStyle/>
        <a:p>
          <a:endParaRPr lang="ru-RU"/>
        </a:p>
      </dgm:t>
    </dgm:pt>
    <dgm:pt modelId="{91C7C5FD-27A1-456C-8EB1-91DE6A2EC350}">
      <dgm:prSet custT="1"/>
      <dgm:spPr>
        <a:ln>
          <a:solidFill>
            <a:srgbClr val="61A05D"/>
          </a:solidFill>
        </a:ln>
      </dgm:spPr>
      <dgm:t>
        <a:bodyPr/>
        <a:lstStyle/>
        <a:p>
          <a:r>
            <a:rPr lang="ru-RU" sz="23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Муниципальное бюджетное общеобразовательное учреждение  средняя общеобразовательная школа с. Ильинка Хабаровского муниципального района</a:t>
          </a:r>
          <a:endParaRPr lang="ru-RU" sz="23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1F9201C-EF56-4610-98E2-391AF800BE7C}" type="parTrans" cxnId="{6D2F79B1-9A3B-4740-B524-908EA663689A}">
      <dgm:prSet/>
      <dgm:spPr/>
      <dgm:t>
        <a:bodyPr/>
        <a:lstStyle/>
        <a:p>
          <a:endParaRPr lang="ru-RU"/>
        </a:p>
      </dgm:t>
    </dgm:pt>
    <dgm:pt modelId="{91FCD74A-32DD-48DD-BDEF-72B6BD1C0801}" type="sibTrans" cxnId="{6D2F79B1-9A3B-4740-B524-908EA663689A}">
      <dgm:prSet/>
      <dgm:spPr/>
      <dgm:t>
        <a:bodyPr/>
        <a:lstStyle/>
        <a:p>
          <a:endParaRPr lang="ru-RU"/>
        </a:p>
      </dgm:t>
    </dgm:pt>
    <dgm:pt modelId="{6B0D9D00-D79B-4BB2-8761-0C4663A20EA6}">
      <dgm:prSet custT="1"/>
      <dgm:spPr>
        <a:ln>
          <a:solidFill>
            <a:srgbClr val="61A05D"/>
          </a:solidFill>
        </a:ln>
      </dgm:spPr>
      <dgm:t>
        <a:bodyPr/>
        <a:lstStyle/>
        <a:p>
          <a:r>
            <a:rPr lang="ru-RU" sz="23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Муниципальное бюджетное общеобразовательное учреждение  средняя общеобразовательная школа № 1 с. Князе-</a:t>
          </a:r>
          <a:r>
            <a:rPr lang="ru-RU" sz="2300" dirty="0" err="1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Волконское</a:t>
          </a:r>
          <a:r>
            <a:rPr lang="ru-RU" sz="23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 имени Героя Советского Союза Н.М. Никитенко Хабаровского муниципального района</a:t>
          </a:r>
          <a:endParaRPr lang="ru-RU" sz="23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270E779-1C6B-4369-828F-FFD9A19D7F09}" type="parTrans" cxnId="{FF88517A-00CB-44FF-A3BB-2000101B7930}">
      <dgm:prSet/>
      <dgm:spPr/>
      <dgm:t>
        <a:bodyPr/>
        <a:lstStyle/>
        <a:p>
          <a:endParaRPr lang="ru-RU"/>
        </a:p>
      </dgm:t>
    </dgm:pt>
    <dgm:pt modelId="{CCB738CB-90CC-48BA-9056-C3EBD2899F15}" type="sibTrans" cxnId="{FF88517A-00CB-44FF-A3BB-2000101B7930}">
      <dgm:prSet/>
      <dgm:spPr/>
      <dgm:t>
        <a:bodyPr/>
        <a:lstStyle/>
        <a:p>
          <a:endParaRPr lang="ru-RU"/>
        </a:p>
      </dgm:t>
    </dgm:pt>
    <dgm:pt modelId="{1F311EDA-FCCE-49CA-9CCB-5AD5824D20A8}">
      <dgm:prSet custT="1"/>
      <dgm:spPr>
        <a:ln>
          <a:solidFill>
            <a:srgbClr val="61A05D"/>
          </a:solidFill>
        </a:ln>
      </dgm:spPr>
      <dgm:t>
        <a:bodyPr/>
        <a:lstStyle/>
        <a:p>
          <a:r>
            <a:rPr lang="ru-RU" sz="23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Муниципальное бюджетное общеобразовательное учреждение  средняя общеобразовательная школа с. Мирное Хабаровского муниципального района</a:t>
          </a:r>
          <a:endParaRPr lang="ru-RU" sz="23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F33C8BD-0DEC-4E7B-ABA8-E9795DF893BD}" type="parTrans" cxnId="{4D7ADCF8-4E69-4902-AA8F-CA7BE751667E}">
      <dgm:prSet/>
      <dgm:spPr/>
      <dgm:t>
        <a:bodyPr/>
        <a:lstStyle/>
        <a:p>
          <a:endParaRPr lang="ru-RU"/>
        </a:p>
      </dgm:t>
    </dgm:pt>
    <dgm:pt modelId="{B8B83E22-3974-4245-AB24-AE9B63B71294}" type="sibTrans" cxnId="{4D7ADCF8-4E69-4902-AA8F-CA7BE751667E}">
      <dgm:prSet/>
      <dgm:spPr/>
      <dgm:t>
        <a:bodyPr/>
        <a:lstStyle/>
        <a:p>
          <a:endParaRPr lang="ru-RU"/>
        </a:p>
      </dgm:t>
    </dgm:pt>
    <dgm:pt modelId="{684CC143-64A0-4008-9DC2-87C6B1CD667F}">
      <dgm:prSet phldrT="[Текст]" custT="1"/>
      <dgm:spPr>
        <a:ln>
          <a:solidFill>
            <a:srgbClr val="61A05D"/>
          </a:solidFill>
        </a:ln>
      </dgm:spPr>
      <dgm:t>
        <a:bodyPr/>
        <a:lstStyle/>
        <a:p>
          <a:r>
            <a:rPr lang="ru-RU" sz="23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Муниципальное автономное общеобразовательное учреждение города Хабаровска "Средняя школа № 35"</a:t>
          </a:r>
          <a:endParaRPr lang="ru-RU" sz="230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4D131D4-145E-4F22-87C8-321588A5BB1D}" type="parTrans" cxnId="{5ED27E0A-E268-4F7A-8441-17672BA7633B}">
      <dgm:prSet/>
      <dgm:spPr/>
      <dgm:t>
        <a:bodyPr/>
        <a:lstStyle/>
        <a:p>
          <a:endParaRPr lang="ru-RU"/>
        </a:p>
      </dgm:t>
    </dgm:pt>
    <dgm:pt modelId="{5D58B465-F19D-42C6-8017-789324F28114}" type="sibTrans" cxnId="{5ED27E0A-E268-4F7A-8441-17672BA7633B}">
      <dgm:prSet/>
      <dgm:spPr/>
      <dgm:t>
        <a:bodyPr/>
        <a:lstStyle/>
        <a:p>
          <a:endParaRPr lang="ru-RU"/>
        </a:p>
      </dgm:t>
    </dgm:pt>
    <dgm:pt modelId="{100EA0FB-520F-41C2-A1E0-8C27C2F616E7}" type="pres">
      <dgm:prSet presAssocID="{692E8358-2103-468C-A019-B05E76760A1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6961F1C-503D-49BD-81EC-1CCE0FEA435D}" type="pres">
      <dgm:prSet presAssocID="{F1E04ED9-DB5E-4947-AF92-0076850D60B5}" presName="parentLin" presStyleCnt="0"/>
      <dgm:spPr/>
      <dgm:t>
        <a:bodyPr/>
        <a:lstStyle/>
        <a:p>
          <a:endParaRPr lang="ru-RU"/>
        </a:p>
      </dgm:t>
    </dgm:pt>
    <dgm:pt modelId="{8CB97BED-8113-4F9A-80EA-80078C2A96E9}" type="pres">
      <dgm:prSet presAssocID="{F1E04ED9-DB5E-4947-AF92-0076850D60B5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18CAEB5B-3285-4B85-AB7A-F5A0498C4000}" type="pres">
      <dgm:prSet presAssocID="{F1E04ED9-DB5E-4947-AF92-0076850D60B5}" presName="parentText" presStyleLbl="node1" presStyleIdx="0" presStyleCnt="1" custScaleX="99630" custScaleY="95770" custLinFactNeighborX="-44962" custLinFactNeighborY="-134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C5FDE0-B9D5-4A7E-AC58-2C72FB477382}" type="pres">
      <dgm:prSet presAssocID="{F1E04ED9-DB5E-4947-AF92-0076850D60B5}" presName="negativeSpace" presStyleCnt="0"/>
      <dgm:spPr/>
      <dgm:t>
        <a:bodyPr/>
        <a:lstStyle/>
        <a:p>
          <a:endParaRPr lang="ru-RU"/>
        </a:p>
      </dgm:t>
    </dgm:pt>
    <dgm:pt modelId="{9DD5541C-D941-4C74-8DF0-B952AF0E0192}" type="pres">
      <dgm:prSet presAssocID="{F1E04ED9-DB5E-4947-AF92-0076850D60B5}" presName="childText" presStyleLbl="conFgAcc1" presStyleIdx="0" presStyleCnt="1" custScaleX="96434" custScaleY="92854" custLinFactNeighborY="419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781EB9-25EF-4CAA-B1DD-3BB07B8E3790}" type="presOf" srcId="{91C7C5FD-27A1-456C-8EB1-91DE6A2EC350}" destId="{9DD5541C-D941-4C74-8DF0-B952AF0E0192}" srcOrd="0" destOrd="1" presId="urn:microsoft.com/office/officeart/2005/8/layout/list1"/>
    <dgm:cxn modelId="{8C6F583B-48A5-40F0-81A7-3D96BF10E742}" type="presOf" srcId="{F1E04ED9-DB5E-4947-AF92-0076850D60B5}" destId="{8CB97BED-8113-4F9A-80EA-80078C2A96E9}" srcOrd="0" destOrd="0" presId="urn:microsoft.com/office/officeart/2005/8/layout/list1"/>
    <dgm:cxn modelId="{FF88517A-00CB-44FF-A3BB-2000101B7930}" srcId="{F1E04ED9-DB5E-4947-AF92-0076850D60B5}" destId="{6B0D9D00-D79B-4BB2-8761-0C4663A20EA6}" srcOrd="2" destOrd="0" parTransId="{6270E779-1C6B-4369-828F-FFD9A19D7F09}" sibTransId="{CCB738CB-90CC-48BA-9056-C3EBD2899F15}"/>
    <dgm:cxn modelId="{3C0406DC-07FB-4171-89CE-9670A930763F}" type="presOf" srcId="{6B0D9D00-D79B-4BB2-8761-0C4663A20EA6}" destId="{9DD5541C-D941-4C74-8DF0-B952AF0E0192}" srcOrd="0" destOrd="2" presId="urn:microsoft.com/office/officeart/2005/8/layout/list1"/>
    <dgm:cxn modelId="{5ED27E0A-E268-4F7A-8441-17672BA7633B}" srcId="{F1E04ED9-DB5E-4947-AF92-0076850D60B5}" destId="{684CC143-64A0-4008-9DC2-87C6B1CD667F}" srcOrd="0" destOrd="0" parTransId="{94D131D4-145E-4F22-87C8-321588A5BB1D}" sibTransId="{5D58B465-F19D-42C6-8017-789324F28114}"/>
    <dgm:cxn modelId="{B9D17E2B-CB6F-4EAA-8630-EA8115C9A227}" srcId="{692E8358-2103-468C-A019-B05E76760A16}" destId="{F1E04ED9-DB5E-4947-AF92-0076850D60B5}" srcOrd="0" destOrd="0" parTransId="{32C96575-2782-4049-9DAA-31B78458711E}" sibTransId="{5BA293B8-E347-4910-BA22-D583FC1D4B4A}"/>
    <dgm:cxn modelId="{2436FD38-7915-4B9A-8C4D-E65C051E0615}" type="presOf" srcId="{F1E04ED9-DB5E-4947-AF92-0076850D60B5}" destId="{18CAEB5B-3285-4B85-AB7A-F5A0498C4000}" srcOrd="1" destOrd="0" presId="urn:microsoft.com/office/officeart/2005/8/layout/list1"/>
    <dgm:cxn modelId="{72F33759-6507-4BF5-8AC8-B71C320EF2C0}" type="presOf" srcId="{692E8358-2103-468C-A019-B05E76760A16}" destId="{100EA0FB-520F-41C2-A1E0-8C27C2F616E7}" srcOrd="0" destOrd="0" presId="urn:microsoft.com/office/officeart/2005/8/layout/list1"/>
    <dgm:cxn modelId="{4D7ADCF8-4E69-4902-AA8F-CA7BE751667E}" srcId="{F1E04ED9-DB5E-4947-AF92-0076850D60B5}" destId="{1F311EDA-FCCE-49CA-9CCB-5AD5824D20A8}" srcOrd="3" destOrd="0" parTransId="{CF33C8BD-0DEC-4E7B-ABA8-E9795DF893BD}" sibTransId="{B8B83E22-3974-4245-AB24-AE9B63B71294}"/>
    <dgm:cxn modelId="{D05BCE0F-27CB-4661-BDF0-8FF71EA25976}" type="presOf" srcId="{684CC143-64A0-4008-9DC2-87C6B1CD667F}" destId="{9DD5541C-D941-4C74-8DF0-B952AF0E0192}" srcOrd="0" destOrd="0" presId="urn:microsoft.com/office/officeart/2005/8/layout/list1"/>
    <dgm:cxn modelId="{7B905BDE-C5F4-430D-9993-54B3E56A0F00}" type="presOf" srcId="{1F311EDA-FCCE-49CA-9CCB-5AD5824D20A8}" destId="{9DD5541C-D941-4C74-8DF0-B952AF0E0192}" srcOrd="0" destOrd="3" presId="urn:microsoft.com/office/officeart/2005/8/layout/list1"/>
    <dgm:cxn modelId="{6D2F79B1-9A3B-4740-B524-908EA663689A}" srcId="{F1E04ED9-DB5E-4947-AF92-0076850D60B5}" destId="{91C7C5FD-27A1-456C-8EB1-91DE6A2EC350}" srcOrd="1" destOrd="0" parTransId="{81F9201C-EF56-4610-98E2-391AF800BE7C}" sibTransId="{91FCD74A-32DD-48DD-BDEF-72B6BD1C0801}"/>
    <dgm:cxn modelId="{6640061E-2F31-40AF-97EB-27C79669354A}" type="presParOf" srcId="{100EA0FB-520F-41C2-A1E0-8C27C2F616E7}" destId="{C6961F1C-503D-49BD-81EC-1CCE0FEA435D}" srcOrd="0" destOrd="0" presId="urn:microsoft.com/office/officeart/2005/8/layout/list1"/>
    <dgm:cxn modelId="{945165C8-3FB0-4649-B55C-A599A70425E5}" type="presParOf" srcId="{C6961F1C-503D-49BD-81EC-1CCE0FEA435D}" destId="{8CB97BED-8113-4F9A-80EA-80078C2A96E9}" srcOrd="0" destOrd="0" presId="urn:microsoft.com/office/officeart/2005/8/layout/list1"/>
    <dgm:cxn modelId="{A413BCB7-85D0-4E73-B81F-3F85712216DD}" type="presParOf" srcId="{C6961F1C-503D-49BD-81EC-1CCE0FEA435D}" destId="{18CAEB5B-3285-4B85-AB7A-F5A0498C4000}" srcOrd="1" destOrd="0" presId="urn:microsoft.com/office/officeart/2005/8/layout/list1"/>
    <dgm:cxn modelId="{EDC9954E-D1A6-421E-83B5-8C0F87B1BB1F}" type="presParOf" srcId="{100EA0FB-520F-41C2-A1E0-8C27C2F616E7}" destId="{5AC5FDE0-B9D5-4A7E-AC58-2C72FB477382}" srcOrd="1" destOrd="0" presId="urn:microsoft.com/office/officeart/2005/8/layout/list1"/>
    <dgm:cxn modelId="{83258782-0292-44AB-87E2-80309A5FA9B7}" type="presParOf" srcId="{100EA0FB-520F-41C2-A1E0-8C27C2F616E7}" destId="{9DD5541C-D941-4C74-8DF0-B952AF0E0192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346B06F-D160-4AEA-86AF-68F070478F1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FBCA832-0EF8-4CBD-ABEC-90908113614A}">
      <dgm:prSet phldrT="[Текст]"/>
      <dgm:spPr/>
      <dgm:t>
        <a:bodyPr/>
        <a:lstStyle/>
        <a:p>
          <a:pPr algn="ctr"/>
          <a:r>
            <a:rPr lang="ru-RU" b="1" dirty="0" smtClean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rPr>
            <a:t>Хабаровский район</a:t>
          </a:r>
          <a:endParaRPr lang="ru-RU" b="1" dirty="0">
            <a:solidFill>
              <a:srgbClr val="C00000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B1BE37F2-ABE2-4735-B6D4-9B29470464E9}" type="parTrans" cxnId="{7BE54B25-953E-477A-B437-2D1A48D8B330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7B38A35-5E32-4F22-B1AE-88041891FBCA}" type="sibTrans" cxnId="{7BE54B25-953E-477A-B437-2D1A48D8B330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B08D9B06-B679-44D0-8774-A3007178712C}">
      <dgm:prSet phldrT="[Текст]"/>
      <dgm:spPr/>
      <dgm:t>
        <a:bodyPr/>
        <a:lstStyle/>
        <a:p>
          <a:r>
            <a:rPr lang="ru-RU" dirty="0" smtClean="0">
              <a:latin typeface="Cambria" panose="02040503050406030204" pitchFamily="18" charset="0"/>
              <a:ea typeface="Cambria" panose="02040503050406030204" pitchFamily="18" charset="0"/>
            </a:rPr>
            <a:t>МБОУ СОШ с. Ильинка</a:t>
          </a:r>
          <a:endParaRPr lang="ru-RU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045462E-115C-45BB-8B58-5BD90D1848D7}" type="parTrans" cxnId="{2BD5A4D4-A0B4-4D2C-8880-AD215DCD896B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5FB74BB-2511-4D30-BF59-5D88ADC4F0FB}" type="sibTrans" cxnId="{2BD5A4D4-A0B4-4D2C-8880-AD215DCD896B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DC965A3-CBAC-494D-8572-4F5A3AB3D9FA}">
      <dgm:prSet phldrT="[Текст]"/>
      <dgm:spPr/>
      <dgm:t>
        <a:bodyPr/>
        <a:lstStyle/>
        <a:p>
          <a:pPr algn="ctr"/>
          <a:r>
            <a:rPr lang="ru-RU" b="1" dirty="0" smtClean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rPr>
            <a:t>г. Хабаровск</a:t>
          </a:r>
          <a:endParaRPr lang="ru-RU" b="1" dirty="0">
            <a:solidFill>
              <a:srgbClr val="C00000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BF26238-76B1-4944-9195-332598F59F65}" type="parTrans" cxnId="{EFABCABD-2ED4-44C8-84C1-F2015A3D4AD2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9A0A208-2A27-475D-845F-DB465B74720A}" type="sibTrans" cxnId="{EFABCABD-2ED4-44C8-84C1-F2015A3D4AD2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C08CEDB-DB30-4EC2-BB44-605867889C0A}">
      <dgm:prSet phldrT="[Текст]"/>
      <dgm:spPr/>
      <dgm:t>
        <a:bodyPr/>
        <a:lstStyle/>
        <a:p>
          <a:r>
            <a:rPr lang="ru-RU" dirty="0" smtClean="0">
              <a:latin typeface="Cambria" panose="02040503050406030204" pitchFamily="18" charset="0"/>
              <a:ea typeface="Cambria" panose="02040503050406030204" pitchFamily="18" charset="0"/>
            </a:rPr>
            <a:t>МБОУ кадетская школа № 1 имени Ф.Ф. Ушакова</a:t>
          </a:r>
          <a:endParaRPr lang="ru-RU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17489B4-D9FB-45AE-B3B1-BE996DB9E580}" type="parTrans" cxnId="{EF8BF1F3-6EFA-454B-AFBD-C1BEB10F29B0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D2138E7-CB46-48C5-A7EA-470348C9E9DA}" type="sibTrans" cxnId="{EF8BF1F3-6EFA-454B-AFBD-C1BEB10F29B0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7DD59E8-A88F-4DF6-B2EF-EE6C197ED177}">
      <dgm:prSet/>
      <dgm:spPr/>
      <dgm:t>
        <a:bodyPr/>
        <a:lstStyle/>
        <a:p>
          <a:r>
            <a:rPr lang="ru-RU" dirty="0" smtClean="0">
              <a:latin typeface="Cambria" panose="02040503050406030204" pitchFamily="18" charset="0"/>
              <a:ea typeface="Cambria" panose="02040503050406030204" pitchFamily="18" charset="0"/>
            </a:rPr>
            <a:t>МБОУ СОШ № 1 с. Князе-</a:t>
          </a:r>
          <a:r>
            <a:rPr lang="ru-RU" dirty="0" err="1" smtClean="0">
              <a:latin typeface="Cambria" panose="02040503050406030204" pitchFamily="18" charset="0"/>
              <a:ea typeface="Cambria" panose="02040503050406030204" pitchFamily="18" charset="0"/>
            </a:rPr>
            <a:t>Волконское</a:t>
          </a:r>
          <a:endParaRPr lang="ru-RU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E977A546-6B98-4F90-B125-F2C4A520B4DE}" type="parTrans" cxnId="{21DF2812-B0CB-40D2-9C8F-33789F323185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F837A73-17FC-4158-9B65-41EC06D6EB54}" type="sibTrans" cxnId="{21DF2812-B0CB-40D2-9C8F-33789F323185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3522F42-F7FF-4BEE-9AD8-D3E8A8F024E6}">
      <dgm:prSet/>
      <dgm:spPr/>
      <dgm:t>
        <a:bodyPr/>
        <a:lstStyle/>
        <a:p>
          <a:r>
            <a:rPr lang="ru-RU" dirty="0" smtClean="0">
              <a:latin typeface="Cambria" panose="02040503050406030204" pitchFamily="18" charset="0"/>
              <a:ea typeface="Cambria" panose="02040503050406030204" pitchFamily="18" charset="0"/>
            </a:rPr>
            <a:t>МБОУ СОШ с. Мирное</a:t>
          </a:r>
          <a:endParaRPr lang="ru-RU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4F34F80-7E4B-4995-B872-884A4E207570}" type="parTrans" cxnId="{DEE86F24-C7C4-4665-8056-4C0B3DFFEA4D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EC301A9A-1753-4406-BC9B-9EE12DA15E0D}" type="sibTrans" cxnId="{DEE86F24-C7C4-4665-8056-4C0B3DFFEA4D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557DFC5C-E98A-492D-BCF4-74A020102628}">
      <dgm:prSet/>
      <dgm:spPr/>
      <dgm:t>
        <a:bodyPr/>
        <a:lstStyle/>
        <a:p>
          <a:r>
            <a:rPr lang="ru-RU" dirty="0" smtClean="0">
              <a:latin typeface="Cambria" panose="02040503050406030204" pitchFamily="18" charset="0"/>
              <a:ea typeface="Cambria" panose="02040503050406030204" pitchFamily="18" charset="0"/>
            </a:rPr>
            <a:t>МБОУ СОШ с. Гаровка-1</a:t>
          </a:r>
          <a:endParaRPr lang="ru-RU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01C8E24-43D7-4081-80DC-D1F4CAA966AD}" type="parTrans" cxnId="{5757F0B1-20C0-4F58-9599-AA5E77A6129F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1CEFA71-1037-45C3-B29C-877A830AC5DC}" type="sibTrans" cxnId="{5757F0B1-20C0-4F58-9599-AA5E77A6129F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64088D1-32ED-4779-94D1-E40DADD2634E}">
      <dgm:prSet/>
      <dgm:spPr/>
      <dgm:t>
        <a:bodyPr/>
        <a:lstStyle/>
        <a:p>
          <a:r>
            <a:rPr lang="ru-RU" dirty="0" smtClean="0">
              <a:latin typeface="Cambria" panose="02040503050406030204" pitchFamily="18" charset="0"/>
              <a:ea typeface="Cambria" panose="02040503050406030204" pitchFamily="18" charset="0"/>
            </a:rPr>
            <a:t>МАОУ г. Хабаровска "Средняя школа № 35"</a:t>
          </a:r>
          <a:endParaRPr lang="ru-RU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19FECBA-7E97-44EB-8288-002333432902}" type="parTrans" cxnId="{F3DEF703-F037-4202-AB67-D14AAA3E90D2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5F51524-5D2C-476D-B306-856D54A08C3D}" type="sibTrans" cxnId="{F3DEF703-F037-4202-AB67-D14AAA3E90D2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6378DDC-2469-4914-AE8C-4E1AB29842E3}">
      <dgm:prSet/>
      <dgm:spPr/>
      <dgm:t>
        <a:bodyPr/>
        <a:lstStyle/>
        <a:p>
          <a:r>
            <a:rPr lang="ru-RU" dirty="0" smtClean="0">
              <a:latin typeface="Cambria" panose="02040503050406030204" pitchFamily="18" charset="0"/>
              <a:ea typeface="Cambria" panose="02040503050406030204" pitchFamily="18" charset="0"/>
            </a:rPr>
            <a:t>МАОУ г. Хабаровска "Средняя школа № 66"</a:t>
          </a:r>
          <a:endParaRPr lang="ru-RU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DB341DF-5202-42FD-B382-5190B9C9DD89}" type="parTrans" cxnId="{854D5D66-AFD3-4955-9600-E059484C7EB5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569B2DC3-09D9-4C83-A408-E54AB5CAA9DF}" type="sibTrans" cxnId="{854D5D66-AFD3-4955-9600-E059484C7EB5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5B503D2-BBDC-4732-BDE0-0040144B4CE0}">
      <dgm:prSet phldrT="[Текст]"/>
      <dgm:spPr/>
      <dgm:t>
        <a:bodyPr/>
        <a:lstStyle/>
        <a:p>
          <a:r>
            <a:rPr lang="ru-RU" dirty="0" smtClean="0">
              <a:latin typeface="Cambria" panose="02040503050406030204" pitchFamily="18" charset="0"/>
              <a:ea typeface="Cambria" panose="02040503050406030204" pitchFamily="18" charset="0"/>
            </a:rPr>
            <a:t>МБОУ СОШ № 70 </a:t>
          </a:r>
          <a:endParaRPr lang="ru-RU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116220A-63A0-4027-B582-081E265B1278}" type="parTrans" cxnId="{D7828D4A-05F2-4D4E-B894-76282AC83ED7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9943952-C295-43F7-840E-97BA202A5115}" type="sibTrans" cxnId="{D7828D4A-05F2-4D4E-B894-76282AC83ED7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F99595A7-ED12-4E62-B8B6-E9C88F70572B}" type="pres">
      <dgm:prSet presAssocID="{6346B06F-D160-4AEA-86AF-68F070478F1B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1130833-C461-4E7A-B9F1-12C3E0BC3574}" type="pres">
      <dgm:prSet presAssocID="{FFBCA832-0EF8-4CBD-ABEC-90908113614A}" presName="thickLine" presStyleLbl="alignNode1" presStyleIdx="0" presStyleCnt="2"/>
      <dgm:spPr/>
    </dgm:pt>
    <dgm:pt modelId="{252742F6-473A-45F9-BBD6-361620F8E9D0}" type="pres">
      <dgm:prSet presAssocID="{FFBCA832-0EF8-4CBD-ABEC-90908113614A}" presName="horz1" presStyleCnt="0"/>
      <dgm:spPr/>
    </dgm:pt>
    <dgm:pt modelId="{4AF7ADA1-D34B-45B7-A6F4-9E8C49BD97B7}" type="pres">
      <dgm:prSet presAssocID="{FFBCA832-0EF8-4CBD-ABEC-90908113614A}" presName="tx1" presStyleLbl="revTx" presStyleIdx="0" presStyleCnt="10"/>
      <dgm:spPr/>
      <dgm:t>
        <a:bodyPr/>
        <a:lstStyle/>
        <a:p>
          <a:endParaRPr lang="ru-RU"/>
        </a:p>
      </dgm:t>
    </dgm:pt>
    <dgm:pt modelId="{2F457D86-5AD1-4916-BDDA-2FB597B847C0}" type="pres">
      <dgm:prSet presAssocID="{FFBCA832-0EF8-4CBD-ABEC-90908113614A}" presName="vert1" presStyleCnt="0"/>
      <dgm:spPr/>
    </dgm:pt>
    <dgm:pt modelId="{C6CC1263-343F-4862-93A7-60488EC9C5AD}" type="pres">
      <dgm:prSet presAssocID="{B08D9B06-B679-44D0-8774-A3007178712C}" presName="vertSpace2a" presStyleCnt="0"/>
      <dgm:spPr/>
    </dgm:pt>
    <dgm:pt modelId="{182E7410-EE3F-48AB-B314-595363C78A7B}" type="pres">
      <dgm:prSet presAssocID="{B08D9B06-B679-44D0-8774-A3007178712C}" presName="horz2" presStyleCnt="0"/>
      <dgm:spPr/>
    </dgm:pt>
    <dgm:pt modelId="{E3F03BA9-8464-40D7-941A-9064CEB61F16}" type="pres">
      <dgm:prSet presAssocID="{B08D9B06-B679-44D0-8774-A3007178712C}" presName="horzSpace2" presStyleCnt="0"/>
      <dgm:spPr/>
    </dgm:pt>
    <dgm:pt modelId="{E2D88B77-7230-4E81-9139-0B55062BE8A8}" type="pres">
      <dgm:prSet presAssocID="{B08D9B06-B679-44D0-8774-A3007178712C}" presName="tx2" presStyleLbl="revTx" presStyleIdx="1" presStyleCnt="10"/>
      <dgm:spPr/>
      <dgm:t>
        <a:bodyPr/>
        <a:lstStyle/>
        <a:p>
          <a:endParaRPr lang="ru-RU"/>
        </a:p>
      </dgm:t>
    </dgm:pt>
    <dgm:pt modelId="{46C2A8F8-33FB-4C56-9AFF-F4467AEC0771}" type="pres">
      <dgm:prSet presAssocID="{B08D9B06-B679-44D0-8774-A3007178712C}" presName="vert2" presStyleCnt="0"/>
      <dgm:spPr/>
    </dgm:pt>
    <dgm:pt modelId="{3E8E1EF6-886D-426D-962F-57F3972793D6}" type="pres">
      <dgm:prSet presAssocID="{B08D9B06-B679-44D0-8774-A3007178712C}" presName="thinLine2b" presStyleLbl="callout" presStyleIdx="0" presStyleCnt="8"/>
      <dgm:spPr/>
    </dgm:pt>
    <dgm:pt modelId="{BDA45656-1BD1-4E5A-B3B7-1A5235F3FA03}" type="pres">
      <dgm:prSet presAssocID="{B08D9B06-B679-44D0-8774-A3007178712C}" presName="vertSpace2b" presStyleCnt="0"/>
      <dgm:spPr/>
    </dgm:pt>
    <dgm:pt modelId="{3245DC37-1875-4E46-A04F-D1DAD4B18989}" type="pres">
      <dgm:prSet presAssocID="{07DD59E8-A88F-4DF6-B2EF-EE6C197ED177}" presName="horz2" presStyleCnt="0"/>
      <dgm:spPr/>
    </dgm:pt>
    <dgm:pt modelId="{BEAC80A4-D1F0-4E59-A9B9-C77E3B61B06B}" type="pres">
      <dgm:prSet presAssocID="{07DD59E8-A88F-4DF6-B2EF-EE6C197ED177}" presName="horzSpace2" presStyleCnt="0"/>
      <dgm:spPr/>
    </dgm:pt>
    <dgm:pt modelId="{323ADF71-1F21-4E88-9A0B-7EEA37CB6FCD}" type="pres">
      <dgm:prSet presAssocID="{07DD59E8-A88F-4DF6-B2EF-EE6C197ED177}" presName="tx2" presStyleLbl="revTx" presStyleIdx="2" presStyleCnt="10"/>
      <dgm:spPr/>
      <dgm:t>
        <a:bodyPr/>
        <a:lstStyle/>
        <a:p>
          <a:endParaRPr lang="ru-RU"/>
        </a:p>
      </dgm:t>
    </dgm:pt>
    <dgm:pt modelId="{62E0D4A7-4F3A-4B30-BF9D-834E919C4DAB}" type="pres">
      <dgm:prSet presAssocID="{07DD59E8-A88F-4DF6-B2EF-EE6C197ED177}" presName="vert2" presStyleCnt="0"/>
      <dgm:spPr/>
    </dgm:pt>
    <dgm:pt modelId="{5DBD4AC5-DDDC-41C5-A4BB-89CB11703D69}" type="pres">
      <dgm:prSet presAssocID="{07DD59E8-A88F-4DF6-B2EF-EE6C197ED177}" presName="thinLine2b" presStyleLbl="callout" presStyleIdx="1" presStyleCnt="8"/>
      <dgm:spPr/>
    </dgm:pt>
    <dgm:pt modelId="{3ECE69C7-C375-461A-AF0B-13AC4E6DCD65}" type="pres">
      <dgm:prSet presAssocID="{07DD59E8-A88F-4DF6-B2EF-EE6C197ED177}" presName="vertSpace2b" presStyleCnt="0"/>
      <dgm:spPr/>
    </dgm:pt>
    <dgm:pt modelId="{558D9DE1-DEDC-4613-AF98-44B78E611484}" type="pres">
      <dgm:prSet presAssocID="{63522F42-F7FF-4BEE-9AD8-D3E8A8F024E6}" presName="horz2" presStyleCnt="0"/>
      <dgm:spPr/>
    </dgm:pt>
    <dgm:pt modelId="{91F34BFE-30E5-40B0-8493-7AFC5AB6CD96}" type="pres">
      <dgm:prSet presAssocID="{63522F42-F7FF-4BEE-9AD8-D3E8A8F024E6}" presName="horzSpace2" presStyleCnt="0"/>
      <dgm:spPr/>
    </dgm:pt>
    <dgm:pt modelId="{0831DEBF-992A-4771-A1AD-E2D2909F00CA}" type="pres">
      <dgm:prSet presAssocID="{63522F42-F7FF-4BEE-9AD8-D3E8A8F024E6}" presName="tx2" presStyleLbl="revTx" presStyleIdx="3" presStyleCnt="10"/>
      <dgm:spPr/>
      <dgm:t>
        <a:bodyPr/>
        <a:lstStyle/>
        <a:p>
          <a:endParaRPr lang="ru-RU"/>
        </a:p>
      </dgm:t>
    </dgm:pt>
    <dgm:pt modelId="{7E797F53-2301-4B6F-8320-72CD46B92D5A}" type="pres">
      <dgm:prSet presAssocID="{63522F42-F7FF-4BEE-9AD8-D3E8A8F024E6}" presName="vert2" presStyleCnt="0"/>
      <dgm:spPr/>
    </dgm:pt>
    <dgm:pt modelId="{E929411D-0DF1-4151-82D8-CAACE07D3331}" type="pres">
      <dgm:prSet presAssocID="{63522F42-F7FF-4BEE-9AD8-D3E8A8F024E6}" presName="thinLine2b" presStyleLbl="callout" presStyleIdx="2" presStyleCnt="8"/>
      <dgm:spPr/>
    </dgm:pt>
    <dgm:pt modelId="{835C18D0-5AED-429B-97F0-0A1CDFE1B725}" type="pres">
      <dgm:prSet presAssocID="{63522F42-F7FF-4BEE-9AD8-D3E8A8F024E6}" presName="vertSpace2b" presStyleCnt="0"/>
      <dgm:spPr/>
    </dgm:pt>
    <dgm:pt modelId="{0519916F-E643-46D5-A34F-D37FA0A5815C}" type="pres">
      <dgm:prSet presAssocID="{557DFC5C-E98A-492D-BCF4-74A020102628}" presName="horz2" presStyleCnt="0"/>
      <dgm:spPr/>
    </dgm:pt>
    <dgm:pt modelId="{563323C3-B139-4935-8CC8-0B4580B8A9AB}" type="pres">
      <dgm:prSet presAssocID="{557DFC5C-E98A-492D-BCF4-74A020102628}" presName="horzSpace2" presStyleCnt="0"/>
      <dgm:spPr/>
    </dgm:pt>
    <dgm:pt modelId="{1A38B678-FA4C-4EF3-B0C3-DE5FD838C325}" type="pres">
      <dgm:prSet presAssocID="{557DFC5C-E98A-492D-BCF4-74A020102628}" presName="tx2" presStyleLbl="revTx" presStyleIdx="4" presStyleCnt="10"/>
      <dgm:spPr/>
      <dgm:t>
        <a:bodyPr/>
        <a:lstStyle/>
        <a:p>
          <a:endParaRPr lang="ru-RU"/>
        </a:p>
      </dgm:t>
    </dgm:pt>
    <dgm:pt modelId="{2E17E74E-6E42-4BF1-AFA9-AFE59A0B8CFB}" type="pres">
      <dgm:prSet presAssocID="{557DFC5C-E98A-492D-BCF4-74A020102628}" presName="vert2" presStyleCnt="0"/>
      <dgm:spPr/>
    </dgm:pt>
    <dgm:pt modelId="{CA7B5A6E-B32B-49DB-B8B5-51019CC0B32C}" type="pres">
      <dgm:prSet presAssocID="{557DFC5C-E98A-492D-BCF4-74A020102628}" presName="thinLine2b" presStyleLbl="callout" presStyleIdx="3" presStyleCnt="8"/>
      <dgm:spPr/>
    </dgm:pt>
    <dgm:pt modelId="{9A98686D-371C-4CEE-AF20-392BB82F001C}" type="pres">
      <dgm:prSet presAssocID="{557DFC5C-E98A-492D-BCF4-74A020102628}" presName="vertSpace2b" presStyleCnt="0"/>
      <dgm:spPr/>
    </dgm:pt>
    <dgm:pt modelId="{3E384978-3A58-47A1-BA8F-76C798EE03D0}" type="pres">
      <dgm:prSet presAssocID="{3DC965A3-CBAC-494D-8572-4F5A3AB3D9FA}" presName="thickLine" presStyleLbl="alignNode1" presStyleIdx="1" presStyleCnt="2"/>
      <dgm:spPr/>
    </dgm:pt>
    <dgm:pt modelId="{CD84066C-424B-40E7-85FD-5F34FD533273}" type="pres">
      <dgm:prSet presAssocID="{3DC965A3-CBAC-494D-8572-4F5A3AB3D9FA}" presName="horz1" presStyleCnt="0"/>
      <dgm:spPr/>
    </dgm:pt>
    <dgm:pt modelId="{509185FF-DB8D-4C3B-AC37-7D3A9AD31057}" type="pres">
      <dgm:prSet presAssocID="{3DC965A3-CBAC-494D-8572-4F5A3AB3D9FA}" presName="tx1" presStyleLbl="revTx" presStyleIdx="5" presStyleCnt="10"/>
      <dgm:spPr/>
      <dgm:t>
        <a:bodyPr/>
        <a:lstStyle/>
        <a:p>
          <a:endParaRPr lang="ru-RU"/>
        </a:p>
      </dgm:t>
    </dgm:pt>
    <dgm:pt modelId="{4B598C7D-E49E-4ABD-B0F7-AFAFD1397140}" type="pres">
      <dgm:prSet presAssocID="{3DC965A3-CBAC-494D-8572-4F5A3AB3D9FA}" presName="vert1" presStyleCnt="0"/>
      <dgm:spPr/>
    </dgm:pt>
    <dgm:pt modelId="{68ED2E12-CB10-4D23-B933-58C1304487F2}" type="pres">
      <dgm:prSet presAssocID="{9C08CEDB-DB30-4EC2-BB44-605867889C0A}" presName="vertSpace2a" presStyleCnt="0"/>
      <dgm:spPr/>
    </dgm:pt>
    <dgm:pt modelId="{6073CEEE-D82F-43BF-9C0A-59079CAA60B4}" type="pres">
      <dgm:prSet presAssocID="{9C08CEDB-DB30-4EC2-BB44-605867889C0A}" presName="horz2" presStyleCnt="0"/>
      <dgm:spPr/>
    </dgm:pt>
    <dgm:pt modelId="{7FB5DDB9-1A97-4A21-891E-A8F731CB2FEA}" type="pres">
      <dgm:prSet presAssocID="{9C08CEDB-DB30-4EC2-BB44-605867889C0A}" presName="horzSpace2" presStyleCnt="0"/>
      <dgm:spPr/>
    </dgm:pt>
    <dgm:pt modelId="{85F14158-0AAF-4A27-87B9-E0FC9B8B7B92}" type="pres">
      <dgm:prSet presAssocID="{9C08CEDB-DB30-4EC2-BB44-605867889C0A}" presName="tx2" presStyleLbl="revTx" presStyleIdx="6" presStyleCnt="10"/>
      <dgm:spPr/>
      <dgm:t>
        <a:bodyPr/>
        <a:lstStyle/>
        <a:p>
          <a:endParaRPr lang="ru-RU"/>
        </a:p>
      </dgm:t>
    </dgm:pt>
    <dgm:pt modelId="{A98A6583-4604-404B-B20D-8C86B63295DC}" type="pres">
      <dgm:prSet presAssocID="{9C08CEDB-DB30-4EC2-BB44-605867889C0A}" presName="vert2" presStyleCnt="0"/>
      <dgm:spPr/>
    </dgm:pt>
    <dgm:pt modelId="{41DB7B6B-AE7E-45FC-9271-9AD4FE7D3F77}" type="pres">
      <dgm:prSet presAssocID="{9C08CEDB-DB30-4EC2-BB44-605867889C0A}" presName="thinLine2b" presStyleLbl="callout" presStyleIdx="4" presStyleCnt="8"/>
      <dgm:spPr/>
    </dgm:pt>
    <dgm:pt modelId="{0FAD0633-10A5-4C40-B226-8282DD3BF0C3}" type="pres">
      <dgm:prSet presAssocID="{9C08CEDB-DB30-4EC2-BB44-605867889C0A}" presName="vertSpace2b" presStyleCnt="0"/>
      <dgm:spPr/>
    </dgm:pt>
    <dgm:pt modelId="{B85C254F-3154-4836-81B5-7EDF6F5084CA}" type="pres">
      <dgm:prSet presAssocID="{85B503D2-BBDC-4732-BDE0-0040144B4CE0}" presName="horz2" presStyleCnt="0"/>
      <dgm:spPr/>
    </dgm:pt>
    <dgm:pt modelId="{ADF6FEFD-81E8-4C93-A86A-EC76F693D01B}" type="pres">
      <dgm:prSet presAssocID="{85B503D2-BBDC-4732-BDE0-0040144B4CE0}" presName="horzSpace2" presStyleCnt="0"/>
      <dgm:spPr/>
    </dgm:pt>
    <dgm:pt modelId="{A4557394-2524-492C-BD88-D2BBF79FD929}" type="pres">
      <dgm:prSet presAssocID="{85B503D2-BBDC-4732-BDE0-0040144B4CE0}" presName="tx2" presStyleLbl="revTx" presStyleIdx="7" presStyleCnt="10"/>
      <dgm:spPr/>
      <dgm:t>
        <a:bodyPr/>
        <a:lstStyle/>
        <a:p>
          <a:endParaRPr lang="ru-RU"/>
        </a:p>
      </dgm:t>
    </dgm:pt>
    <dgm:pt modelId="{8E4ADFB6-9D6F-48F6-9E26-BE2DD5062975}" type="pres">
      <dgm:prSet presAssocID="{85B503D2-BBDC-4732-BDE0-0040144B4CE0}" presName="vert2" presStyleCnt="0"/>
      <dgm:spPr/>
    </dgm:pt>
    <dgm:pt modelId="{95D47D27-C3E7-465B-94D0-554D2FC39377}" type="pres">
      <dgm:prSet presAssocID="{85B503D2-BBDC-4732-BDE0-0040144B4CE0}" presName="thinLine2b" presStyleLbl="callout" presStyleIdx="5" presStyleCnt="8"/>
      <dgm:spPr/>
    </dgm:pt>
    <dgm:pt modelId="{747E8EE9-2CD9-4D3D-ADE0-335FB6180C91}" type="pres">
      <dgm:prSet presAssocID="{85B503D2-BBDC-4732-BDE0-0040144B4CE0}" presName="vertSpace2b" presStyleCnt="0"/>
      <dgm:spPr/>
    </dgm:pt>
    <dgm:pt modelId="{7C323510-E948-4723-B6FE-DF3819DB39E1}" type="pres">
      <dgm:prSet presAssocID="{164088D1-32ED-4779-94D1-E40DADD2634E}" presName="horz2" presStyleCnt="0"/>
      <dgm:spPr/>
    </dgm:pt>
    <dgm:pt modelId="{1E2CEA2C-6B47-4731-949E-61F1D00E725F}" type="pres">
      <dgm:prSet presAssocID="{164088D1-32ED-4779-94D1-E40DADD2634E}" presName="horzSpace2" presStyleCnt="0"/>
      <dgm:spPr/>
    </dgm:pt>
    <dgm:pt modelId="{38D42D9B-EAFB-4150-AD35-B8070963BE26}" type="pres">
      <dgm:prSet presAssocID="{164088D1-32ED-4779-94D1-E40DADD2634E}" presName="tx2" presStyleLbl="revTx" presStyleIdx="8" presStyleCnt="10"/>
      <dgm:spPr/>
      <dgm:t>
        <a:bodyPr/>
        <a:lstStyle/>
        <a:p>
          <a:endParaRPr lang="ru-RU"/>
        </a:p>
      </dgm:t>
    </dgm:pt>
    <dgm:pt modelId="{5BF83CFA-0493-4DCA-90AF-4F781CAE2D6A}" type="pres">
      <dgm:prSet presAssocID="{164088D1-32ED-4779-94D1-E40DADD2634E}" presName="vert2" presStyleCnt="0"/>
      <dgm:spPr/>
    </dgm:pt>
    <dgm:pt modelId="{10E7969A-88C1-47FE-9594-8C677C654C84}" type="pres">
      <dgm:prSet presAssocID="{164088D1-32ED-4779-94D1-E40DADD2634E}" presName="thinLine2b" presStyleLbl="callout" presStyleIdx="6" presStyleCnt="8"/>
      <dgm:spPr/>
    </dgm:pt>
    <dgm:pt modelId="{75C5C7E8-AAB7-4124-8005-83886EE4DB5E}" type="pres">
      <dgm:prSet presAssocID="{164088D1-32ED-4779-94D1-E40DADD2634E}" presName="vertSpace2b" presStyleCnt="0"/>
      <dgm:spPr/>
    </dgm:pt>
    <dgm:pt modelId="{13890852-EE39-479C-A866-D2A28CD0852C}" type="pres">
      <dgm:prSet presAssocID="{66378DDC-2469-4914-AE8C-4E1AB29842E3}" presName="horz2" presStyleCnt="0"/>
      <dgm:spPr/>
    </dgm:pt>
    <dgm:pt modelId="{39AB47F0-BA02-4758-8151-318042C3EAEE}" type="pres">
      <dgm:prSet presAssocID="{66378DDC-2469-4914-AE8C-4E1AB29842E3}" presName="horzSpace2" presStyleCnt="0"/>
      <dgm:spPr/>
    </dgm:pt>
    <dgm:pt modelId="{C63CBFCF-D616-4EDA-A66E-6B7B7C3B483E}" type="pres">
      <dgm:prSet presAssocID="{66378DDC-2469-4914-AE8C-4E1AB29842E3}" presName="tx2" presStyleLbl="revTx" presStyleIdx="9" presStyleCnt="10"/>
      <dgm:spPr/>
      <dgm:t>
        <a:bodyPr/>
        <a:lstStyle/>
        <a:p>
          <a:endParaRPr lang="ru-RU"/>
        </a:p>
      </dgm:t>
    </dgm:pt>
    <dgm:pt modelId="{613E1D39-BA27-4503-8500-3A4B8DD639B1}" type="pres">
      <dgm:prSet presAssocID="{66378DDC-2469-4914-AE8C-4E1AB29842E3}" presName="vert2" presStyleCnt="0"/>
      <dgm:spPr/>
    </dgm:pt>
    <dgm:pt modelId="{877F78D4-6A15-46DE-AE45-60C37B6BB11D}" type="pres">
      <dgm:prSet presAssocID="{66378DDC-2469-4914-AE8C-4E1AB29842E3}" presName="thinLine2b" presStyleLbl="callout" presStyleIdx="7" presStyleCnt="8"/>
      <dgm:spPr/>
    </dgm:pt>
    <dgm:pt modelId="{6F89AF7F-578D-496E-BE3D-DC5957E65877}" type="pres">
      <dgm:prSet presAssocID="{66378DDC-2469-4914-AE8C-4E1AB29842E3}" presName="vertSpace2b" presStyleCnt="0"/>
      <dgm:spPr/>
    </dgm:pt>
  </dgm:ptLst>
  <dgm:cxnLst>
    <dgm:cxn modelId="{22F93C39-314B-4015-A878-4C24B9EE17E7}" type="presOf" srcId="{66378DDC-2469-4914-AE8C-4E1AB29842E3}" destId="{C63CBFCF-D616-4EDA-A66E-6B7B7C3B483E}" srcOrd="0" destOrd="0" presId="urn:microsoft.com/office/officeart/2008/layout/LinedList"/>
    <dgm:cxn modelId="{3B2DE21B-3E66-4EA7-962E-23F4E13EC58C}" type="presOf" srcId="{3DC965A3-CBAC-494D-8572-4F5A3AB3D9FA}" destId="{509185FF-DB8D-4C3B-AC37-7D3A9AD31057}" srcOrd="0" destOrd="0" presId="urn:microsoft.com/office/officeart/2008/layout/LinedList"/>
    <dgm:cxn modelId="{9B43D36B-7FDC-4503-A65C-705F36649296}" type="presOf" srcId="{85B503D2-BBDC-4732-BDE0-0040144B4CE0}" destId="{A4557394-2524-492C-BD88-D2BBF79FD929}" srcOrd="0" destOrd="0" presId="urn:microsoft.com/office/officeart/2008/layout/LinedList"/>
    <dgm:cxn modelId="{9126856F-9628-478C-BF15-7986A7DFB5D9}" type="presOf" srcId="{6346B06F-D160-4AEA-86AF-68F070478F1B}" destId="{F99595A7-ED12-4E62-B8B6-E9C88F70572B}" srcOrd="0" destOrd="0" presId="urn:microsoft.com/office/officeart/2008/layout/LinedList"/>
    <dgm:cxn modelId="{A7117B79-5F86-4976-A816-CC51D74AE1ED}" type="presOf" srcId="{B08D9B06-B679-44D0-8774-A3007178712C}" destId="{E2D88B77-7230-4E81-9139-0B55062BE8A8}" srcOrd="0" destOrd="0" presId="urn:microsoft.com/office/officeart/2008/layout/LinedList"/>
    <dgm:cxn modelId="{22E26AD6-2C3A-4C5D-B628-22F3097C6C03}" type="presOf" srcId="{FFBCA832-0EF8-4CBD-ABEC-90908113614A}" destId="{4AF7ADA1-D34B-45B7-A6F4-9E8C49BD97B7}" srcOrd="0" destOrd="0" presId="urn:microsoft.com/office/officeart/2008/layout/LinedList"/>
    <dgm:cxn modelId="{0927F757-B02B-4E8F-A917-AFB3FB7E5D2E}" type="presOf" srcId="{9C08CEDB-DB30-4EC2-BB44-605867889C0A}" destId="{85F14158-0AAF-4A27-87B9-E0FC9B8B7B92}" srcOrd="0" destOrd="0" presId="urn:microsoft.com/office/officeart/2008/layout/LinedList"/>
    <dgm:cxn modelId="{EFABCABD-2ED4-44C8-84C1-F2015A3D4AD2}" srcId="{6346B06F-D160-4AEA-86AF-68F070478F1B}" destId="{3DC965A3-CBAC-494D-8572-4F5A3AB3D9FA}" srcOrd="1" destOrd="0" parTransId="{6BF26238-76B1-4944-9195-332598F59F65}" sibTransId="{39A0A208-2A27-475D-845F-DB465B74720A}"/>
    <dgm:cxn modelId="{2BD5A4D4-A0B4-4D2C-8880-AD215DCD896B}" srcId="{FFBCA832-0EF8-4CBD-ABEC-90908113614A}" destId="{B08D9B06-B679-44D0-8774-A3007178712C}" srcOrd="0" destOrd="0" parTransId="{0045462E-115C-45BB-8B58-5BD90D1848D7}" sibTransId="{35FB74BB-2511-4D30-BF59-5D88ADC4F0FB}"/>
    <dgm:cxn modelId="{854D5D66-AFD3-4955-9600-E059484C7EB5}" srcId="{3DC965A3-CBAC-494D-8572-4F5A3AB3D9FA}" destId="{66378DDC-2469-4914-AE8C-4E1AB29842E3}" srcOrd="3" destOrd="0" parTransId="{9DB341DF-5202-42FD-B382-5190B9C9DD89}" sibTransId="{569B2DC3-09D9-4C83-A408-E54AB5CAA9DF}"/>
    <dgm:cxn modelId="{71C55F0B-8202-4056-9458-2599322F4F3A}" type="presOf" srcId="{164088D1-32ED-4779-94D1-E40DADD2634E}" destId="{38D42D9B-EAFB-4150-AD35-B8070963BE26}" srcOrd="0" destOrd="0" presId="urn:microsoft.com/office/officeart/2008/layout/LinedList"/>
    <dgm:cxn modelId="{5820BE1E-87B9-4FE1-9DF0-104C4DDD1FB8}" type="presOf" srcId="{63522F42-F7FF-4BEE-9AD8-D3E8A8F024E6}" destId="{0831DEBF-992A-4771-A1AD-E2D2909F00CA}" srcOrd="0" destOrd="0" presId="urn:microsoft.com/office/officeart/2008/layout/LinedList"/>
    <dgm:cxn modelId="{F2F55A4B-6D52-4EE9-8222-E835AFF016FA}" type="presOf" srcId="{07DD59E8-A88F-4DF6-B2EF-EE6C197ED177}" destId="{323ADF71-1F21-4E88-9A0B-7EEA37CB6FCD}" srcOrd="0" destOrd="0" presId="urn:microsoft.com/office/officeart/2008/layout/LinedList"/>
    <dgm:cxn modelId="{D7828D4A-05F2-4D4E-B894-76282AC83ED7}" srcId="{3DC965A3-CBAC-494D-8572-4F5A3AB3D9FA}" destId="{85B503D2-BBDC-4732-BDE0-0040144B4CE0}" srcOrd="1" destOrd="0" parTransId="{7116220A-63A0-4027-B582-081E265B1278}" sibTransId="{09943952-C295-43F7-840E-97BA202A5115}"/>
    <dgm:cxn modelId="{7BE54B25-953E-477A-B437-2D1A48D8B330}" srcId="{6346B06F-D160-4AEA-86AF-68F070478F1B}" destId="{FFBCA832-0EF8-4CBD-ABEC-90908113614A}" srcOrd="0" destOrd="0" parTransId="{B1BE37F2-ABE2-4735-B6D4-9B29470464E9}" sibTransId="{77B38A35-5E32-4F22-B1AE-88041891FBCA}"/>
    <dgm:cxn modelId="{EF8BF1F3-6EFA-454B-AFBD-C1BEB10F29B0}" srcId="{3DC965A3-CBAC-494D-8572-4F5A3AB3D9FA}" destId="{9C08CEDB-DB30-4EC2-BB44-605867889C0A}" srcOrd="0" destOrd="0" parTransId="{317489B4-D9FB-45AE-B3B1-BE996DB9E580}" sibTransId="{4D2138E7-CB46-48C5-A7EA-470348C9E9DA}"/>
    <dgm:cxn modelId="{F3DEF703-F037-4202-AB67-D14AAA3E90D2}" srcId="{3DC965A3-CBAC-494D-8572-4F5A3AB3D9FA}" destId="{164088D1-32ED-4779-94D1-E40DADD2634E}" srcOrd="2" destOrd="0" parTransId="{019FECBA-7E97-44EB-8288-002333432902}" sibTransId="{C5F51524-5D2C-476D-B306-856D54A08C3D}"/>
    <dgm:cxn modelId="{21DF2812-B0CB-40D2-9C8F-33789F323185}" srcId="{FFBCA832-0EF8-4CBD-ABEC-90908113614A}" destId="{07DD59E8-A88F-4DF6-B2EF-EE6C197ED177}" srcOrd="1" destOrd="0" parTransId="{E977A546-6B98-4F90-B125-F2C4A520B4DE}" sibTransId="{1F837A73-17FC-4158-9B65-41EC06D6EB54}"/>
    <dgm:cxn modelId="{3DA93B30-A298-40E6-95F1-38E34EBD9985}" type="presOf" srcId="{557DFC5C-E98A-492D-BCF4-74A020102628}" destId="{1A38B678-FA4C-4EF3-B0C3-DE5FD838C325}" srcOrd="0" destOrd="0" presId="urn:microsoft.com/office/officeart/2008/layout/LinedList"/>
    <dgm:cxn modelId="{5757F0B1-20C0-4F58-9599-AA5E77A6129F}" srcId="{FFBCA832-0EF8-4CBD-ABEC-90908113614A}" destId="{557DFC5C-E98A-492D-BCF4-74A020102628}" srcOrd="3" destOrd="0" parTransId="{101C8E24-43D7-4081-80DC-D1F4CAA966AD}" sibTransId="{91CEFA71-1037-45C3-B29C-877A830AC5DC}"/>
    <dgm:cxn modelId="{DEE86F24-C7C4-4665-8056-4C0B3DFFEA4D}" srcId="{FFBCA832-0EF8-4CBD-ABEC-90908113614A}" destId="{63522F42-F7FF-4BEE-9AD8-D3E8A8F024E6}" srcOrd="2" destOrd="0" parTransId="{04F34F80-7E4B-4995-B872-884A4E207570}" sibTransId="{EC301A9A-1753-4406-BC9B-9EE12DA15E0D}"/>
    <dgm:cxn modelId="{49CDFA3D-236A-4139-9BCF-D67895CF26D4}" type="presParOf" srcId="{F99595A7-ED12-4E62-B8B6-E9C88F70572B}" destId="{01130833-C461-4E7A-B9F1-12C3E0BC3574}" srcOrd="0" destOrd="0" presId="urn:microsoft.com/office/officeart/2008/layout/LinedList"/>
    <dgm:cxn modelId="{D62B6978-C3CA-43CE-8E07-D6E894B3F7DD}" type="presParOf" srcId="{F99595A7-ED12-4E62-B8B6-E9C88F70572B}" destId="{252742F6-473A-45F9-BBD6-361620F8E9D0}" srcOrd="1" destOrd="0" presId="urn:microsoft.com/office/officeart/2008/layout/LinedList"/>
    <dgm:cxn modelId="{85E0C88F-A1EA-45D0-B64E-850B8DF7F109}" type="presParOf" srcId="{252742F6-473A-45F9-BBD6-361620F8E9D0}" destId="{4AF7ADA1-D34B-45B7-A6F4-9E8C49BD97B7}" srcOrd="0" destOrd="0" presId="urn:microsoft.com/office/officeart/2008/layout/LinedList"/>
    <dgm:cxn modelId="{FCDCF682-800E-4930-80D2-748AF1994880}" type="presParOf" srcId="{252742F6-473A-45F9-BBD6-361620F8E9D0}" destId="{2F457D86-5AD1-4916-BDDA-2FB597B847C0}" srcOrd="1" destOrd="0" presId="urn:microsoft.com/office/officeart/2008/layout/LinedList"/>
    <dgm:cxn modelId="{BC5949FD-1416-488E-9C9E-5CDCF2EF236C}" type="presParOf" srcId="{2F457D86-5AD1-4916-BDDA-2FB597B847C0}" destId="{C6CC1263-343F-4862-93A7-60488EC9C5AD}" srcOrd="0" destOrd="0" presId="urn:microsoft.com/office/officeart/2008/layout/LinedList"/>
    <dgm:cxn modelId="{F6D12FA5-10D7-4054-B864-F64350484C64}" type="presParOf" srcId="{2F457D86-5AD1-4916-BDDA-2FB597B847C0}" destId="{182E7410-EE3F-48AB-B314-595363C78A7B}" srcOrd="1" destOrd="0" presId="urn:microsoft.com/office/officeart/2008/layout/LinedList"/>
    <dgm:cxn modelId="{EE220545-EEC1-4F18-8AC3-9963EF9E42FF}" type="presParOf" srcId="{182E7410-EE3F-48AB-B314-595363C78A7B}" destId="{E3F03BA9-8464-40D7-941A-9064CEB61F16}" srcOrd="0" destOrd="0" presId="urn:microsoft.com/office/officeart/2008/layout/LinedList"/>
    <dgm:cxn modelId="{D0B31AC2-BFE8-47D6-A5E6-A16F6A09BA1D}" type="presParOf" srcId="{182E7410-EE3F-48AB-B314-595363C78A7B}" destId="{E2D88B77-7230-4E81-9139-0B55062BE8A8}" srcOrd="1" destOrd="0" presId="urn:microsoft.com/office/officeart/2008/layout/LinedList"/>
    <dgm:cxn modelId="{0EA6B305-FADF-4173-A606-E7BD2C9B7453}" type="presParOf" srcId="{182E7410-EE3F-48AB-B314-595363C78A7B}" destId="{46C2A8F8-33FB-4C56-9AFF-F4467AEC0771}" srcOrd="2" destOrd="0" presId="urn:microsoft.com/office/officeart/2008/layout/LinedList"/>
    <dgm:cxn modelId="{FF34132A-AFE4-4393-A45E-050BB48DA176}" type="presParOf" srcId="{2F457D86-5AD1-4916-BDDA-2FB597B847C0}" destId="{3E8E1EF6-886D-426D-962F-57F3972793D6}" srcOrd="2" destOrd="0" presId="urn:microsoft.com/office/officeart/2008/layout/LinedList"/>
    <dgm:cxn modelId="{07F16D09-78FA-4564-A52B-5B3CB3CB8D1E}" type="presParOf" srcId="{2F457D86-5AD1-4916-BDDA-2FB597B847C0}" destId="{BDA45656-1BD1-4E5A-B3B7-1A5235F3FA03}" srcOrd="3" destOrd="0" presId="urn:microsoft.com/office/officeart/2008/layout/LinedList"/>
    <dgm:cxn modelId="{4BB30CEE-D324-4443-AACA-6D9A4B4BA7F5}" type="presParOf" srcId="{2F457D86-5AD1-4916-BDDA-2FB597B847C0}" destId="{3245DC37-1875-4E46-A04F-D1DAD4B18989}" srcOrd="4" destOrd="0" presId="urn:microsoft.com/office/officeart/2008/layout/LinedList"/>
    <dgm:cxn modelId="{74B3CA2E-3118-4A65-8475-BF4320DCAB24}" type="presParOf" srcId="{3245DC37-1875-4E46-A04F-D1DAD4B18989}" destId="{BEAC80A4-D1F0-4E59-A9B9-C77E3B61B06B}" srcOrd="0" destOrd="0" presId="urn:microsoft.com/office/officeart/2008/layout/LinedList"/>
    <dgm:cxn modelId="{2DF2F870-454F-4969-8ED0-6CB2FB687447}" type="presParOf" srcId="{3245DC37-1875-4E46-A04F-D1DAD4B18989}" destId="{323ADF71-1F21-4E88-9A0B-7EEA37CB6FCD}" srcOrd="1" destOrd="0" presId="urn:microsoft.com/office/officeart/2008/layout/LinedList"/>
    <dgm:cxn modelId="{E7A8E0F8-F564-4673-B2AE-A7B1B8B8AB13}" type="presParOf" srcId="{3245DC37-1875-4E46-A04F-D1DAD4B18989}" destId="{62E0D4A7-4F3A-4B30-BF9D-834E919C4DAB}" srcOrd="2" destOrd="0" presId="urn:microsoft.com/office/officeart/2008/layout/LinedList"/>
    <dgm:cxn modelId="{A6529F8D-9890-48D4-BF0B-ACEAA922C135}" type="presParOf" srcId="{2F457D86-5AD1-4916-BDDA-2FB597B847C0}" destId="{5DBD4AC5-DDDC-41C5-A4BB-89CB11703D69}" srcOrd="5" destOrd="0" presId="urn:microsoft.com/office/officeart/2008/layout/LinedList"/>
    <dgm:cxn modelId="{338A5C04-F265-4A8E-92FD-E71A1D65D48D}" type="presParOf" srcId="{2F457D86-5AD1-4916-BDDA-2FB597B847C0}" destId="{3ECE69C7-C375-461A-AF0B-13AC4E6DCD65}" srcOrd="6" destOrd="0" presId="urn:microsoft.com/office/officeart/2008/layout/LinedList"/>
    <dgm:cxn modelId="{5E52461F-6ED7-455F-8D53-AF7B392C2AA8}" type="presParOf" srcId="{2F457D86-5AD1-4916-BDDA-2FB597B847C0}" destId="{558D9DE1-DEDC-4613-AF98-44B78E611484}" srcOrd="7" destOrd="0" presId="urn:microsoft.com/office/officeart/2008/layout/LinedList"/>
    <dgm:cxn modelId="{3ACFE6D5-B4E3-4006-9CEB-7D10E1C1A9A2}" type="presParOf" srcId="{558D9DE1-DEDC-4613-AF98-44B78E611484}" destId="{91F34BFE-30E5-40B0-8493-7AFC5AB6CD96}" srcOrd="0" destOrd="0" presId="urn:microsoft.com/office/officeart/2008/layout/LinedList"/>
    <dgm:cxn modelId="{E4506792-B837-49C5-A456-E1990F0B1495}" type="presParOf" srcId="{558D9DE1-DEDC-4613-AF98-44B78E611484}" destId="{0831DEBF-992A-4771-A1AD-E2D2909F00CA}" srcOrd="1" destOrd="0" presId="urn:microsoft.com/office/officeart/2008/layout/LinedList"/>
    <dgm:cxn modelId="{568795EA-D0C7-4B85-BC06-AA2B3F380CA2}" type="presParOf" srcId="{558D9DE1-DEDC-4613-AF98-44B78E611484}" destId="{7E797F53-2301-4B6F-8320-72CD46B92D5A}" srcOrd="2" destOrd="0" presId="urn:microsoft.com/office/officeart/2008/layout/LinedList"/>
    <dgm:cxn modelId="{5FE092E3-8B1E-4B81-9A32-43D3CF4B88D7}" type="presParOf" srcId="{2F457D86-5AD1-4916-BDDA-2FB597B847C0}" destId="{E929411D-0DF1-4151-82D8-CAACE07D3331}" srcOrd="8" destOrd="0" presId="urn:microsoft.com/office/officeart/2008/layout/LinedList"/>
    <dgm:cxn modelId="{F7A96D32-2C4C-4A48-9C93-75E9332EE952}" type="presParOf" srcId="{2F457D86-5AD1-4916-BDDA-2FB597B847C0}" destId="{835C18D0-5AED-429B-97F0-0A1CDFE1B725}" srcOrd="9" destOrd="0" presId="urn:microsoft.com/office/officeart/2008/layout/LinedList"/>
    <dgm:cxn modelId="{1E3684D8-575A-4EA3-B735-47A4F66684E5}" type="presParOf" srcId="{2F457D86-5AD1-4916-BDDA-2FB597B847C0}" destId="{0519916F-E643-46D5-A34F-D37FA0A5815C}" srcOrd="10" destOrd="0" presId="urn:microsoft.com/office/officeart/2008/layout/LinedList"/>
    <dgm:cxn modelId="{2B1B60D1-4F85-4E20-A68F-6E66EA0D30A8}" type="presParOf" srcId="{0519916F-E643-46D5-A34F-D37FA0A5815C}" destId="{563323C3-B139-4935-8CC8-0B4580B8A9AB}" srcOrd="0" destOrd="0" presId="urn:microsoft.com/office/officeart/2008/layout/LinedList"/>
    <dgm:cxn modelId="{8A38011B-6F51-41F3-8B03-20717011E345}" type="presParOf" srcId="{0519916F-E643-46D5-A34F-D37FA0A5815C}" destId="{1A38B678-FA4C-4EF3-B0C3-DE5FD838C325}" srcOrd="1" destOrd="0" presId="urn:microsoft.com/office/officeart/2008/layout/LinedList"/>
    <dgm:cxn modelId="{006403AD-739C-4E6F-A131-1F752CDA4DA8}" type="presParOf" srcId="{0519916F-E643-46D5-A34F-D37FA0A5815C}" destId="{2E17E74E-6E42-4BF1-AFA9-AFE59A0B8CFB}" srcOrd="2" destOrd="0" presId="urn:microsoft.com/office/officeart/2008/layout/LinedList"/>
    <dgm:cxn modelId="{2C7B191F-EFC9-428A-99F7-964D6E58B3B3}" type="presParOf" srcId="{2F457D86-5AD1-4916-BDDA-2FB597B847C0}" destId="{CA7B5A6E-B32B-49DB-B8B5-51019CC0B32C}" srcOrd="11" destOrd="0" presId="urn:microsoft.com/office/officeart/2008/layout/LinedList"/>
    <dgm:cxn modelId="{F120340A-975B-42A8-AAD8-E6621748FE79}" type="presParOf" srcId="{2F457D86-5AD1-4916-BDDA-2FB597B847C0}" destId="{9A98686D-371C-4CEE-AF20-392BB82F001C}" srcOrd="12" destOrd="0" presId="urn:microsoft.com/office/officeart/2008/layout/LinedList"/>
    <dgm:cxn modelId="{E5130BE8-8B38-4D9A-9BBC-90B0384BD6EF}" type="presParOf" srcId="{F99595A7-ED12-4E62-B8B6-E9C88F70572B}" destId="{3E384978-3A58-47A1-BA8F-76C798EE03D0}" srcOrd="2" destOrd="0" presId="urn:microsoft.com/office/officeart/2008/layout/LinedList"/>
    <dgm:cxn modelId="{DA5A3638-920F-49AA-9A64-AE549B6D3143}" type="presParOf" srcId="{F99595A7-ED12-4E62-B8B6-E9C88F70572B}" destId="{CD84066C-424B-40E7-85FD-5F34FD533273}" srcOrd="3" destOrd="0" presId="urn:microsoft.com/office/officeart/2008/layout/LinedList"/>
    <dgm:cxn modelId="{A41D91C8-4EF2-4323-921C-512D4DCF0993}" type="presParOf" srcId="{CD84066C-424B-40E7-85FD-5F34FD533273}" destId="{509185FF-DB8D-4C3B-AC37-7D3A9AD31057}" srcOrd="0" destOrd="0" presId="urn:microsoft.com/office/officeart/2008/layout/LinedList"/>
    <dgm:cxn modelId="{CB8AA09D-3D0C-4C3D-9975-E9EA7E3C0DC9}" type="presParOf" srcId="{CD84066C-424B-40E7-85FD-5F34FD533273}" destId="{4B598C7D-E49E-4ABD-B0F7-AFAFD1397140}" srcOrd="1" destOrd="0" presId="urn:microsoft.com/office/officeart/2008/layout/LinedList"/>
    <dgm:cxn modelId="{0EE4CE50-954C-4BFB-BE6A-28A4B90AE397}" type="presParOf" srcId="{4B598C7D-E49E-4ABD-B0F7-AFAFD1397140}" destId="{68ED2E12-CB10-4D23-B933-58C1304487F2}" srcOrd="0" destOrd="0" presId="urn:microsoft.com/office/officeart/2008/layout/LinedList"/>
    <dgm:cxn modelId="{664C662E-F3EF-4198-B641-2527363B74BF}" type="presParOf" srcId="{4B598C7D-E49E-4ABD-B0F7-AFAFD1397140}" destId="{6073CEEE-D82F-43BF-9C0A-59079CAA60B4}" srcOrd="1" destOrd="0" presId="urn:microsoft.com/office/officeart/2008/layout/LinedList"/>
    <dgm:cxn modelId="{10250D54-94E3-4528-906B-98A6505012B9}" type="presParOf" srcId="{6073CEEE-D82F-43BF-9C0A-59079CAA60B4}" destId="{7FB5DDB9-1A97-4A21-891E-A8F731CB2FEA}" srcOrd="0" destOrd="0" presId="urn:microsoft.com/office/officeart/2008/layout/LinedList"/>
    <dgm:cxn modelId="{D8F3CCDB-80E4-4F52-AB50-9F60ACC9F663}" type="presParOf" srcId="{6073CEEE-D82F-43BF-9C0A-59079CAA60B4}" destId="{85F14158-0AAF-4A27-87B9-E0FC9B8B7B92}" srcOrd="1" destOrd="0" presId="urn:microsoft.com/office/officeart/2008/layout/LinedList"/>
    <dgm:cxn modelId="{D2801993-C9C3-4B69-8D2D-3806FF642D32}" type="presParOf" srcId="{6073CEEE-D82F-43BF-9C0A-59079CAA60B4}" destId="{A98A6583-4604-404B-B20D-8C86B63295DC}" srcOrd="2" destOrd="0" presId="urn:microsoft.com/office/officeart/2008/layout/LinedList"/>
    <dgm:cxn modelId="{CB2B3309-962C-445B-B75D-6AD18E19C134}" type="presParOf" srcId="{4B598C7D-E49E-4ABD-B0F7-AFAFD1397140}" destId="{41DB7B6B-AE7E-45FC-9271-9AD4FE7D3F77}" srcOrd="2" destOrd="0" presId="urn:microsoft.com/office/officeart/2008/layout/LinedList"/>
    <dgm:cxn modelId="{FD11D97A-7B57-40D7-994D-210A96FBD14D}" type="presParOf" srcId="{4B598C7D-E49E-4ABD-B0F7-AFAFD1397140}" destId="{0FAD0633-10A5-4C40-B226-8282DD3BF0C3}" srcOrd="3" destOrd="0" presId="urn:microsoft.com/office/officeart/2008/layout/LinedList"/>
    <dgm:cxn modelId="{06CBA269-A8CB-41A0-92A9-9D2CA5318146}" type="presParOf" srcId="{4B598C7D-E49E-4ABD-B0F7-AFAFD1397140}" destId="{B85C254F-3154-4836-81B5-7EDF6F5084CA}" srcOrd="4" destOrd="0" presId="urn:microsoft.com/office/officeart/2008/layout/LinedList"/>
    <dgm:cxn modelId="{A4660C02-2488-4034-9CBB-CF3C5475D205}" type="presParOf" srcId="{B85C254F-3154-4836-81B5-7EDF6F5084CA}" destId="{ADF6FEFD-81E8-4C93-A86A-EC76F693D01B}" srcOrd="0" destOrd="0" presId="urn:microsoft.com/office/officeart/2008/layout/LinedList"/>
    <dgm:cxn modelId="{F12244C3-C53D-4A57-ABE4-6ACB96B5AB37}" type="presParOf" srcId="{B85C254F-3154-4836-81B5-7EDF6F5084CA}" destId="{A4557394-2524-492C-BD88-D2BBF79FD929}" srcOrd="1" destOrd="0" presId="urn:microsoft.com/office/officeart/2008/layout/LinedList"/>
    <dgm:cxn modelId="{33FEA39E-FA46-4FF3-B83E-C228870014A2}" type="presParOf" srcId="{B85C254F-3154-4836-81B5-7EDF6F5084CA}" destId="{8E4ADFB6-9D6F-48F6-9E26-BE2DD5062975}" srcOrd="2" destOrd="0" presId="urn:microsoft.com/office/officeart/2008/layout/LinedList"/>
    <dgm:cxn modelId="{6E226FFD-D710-444C-9577-ACC72A1B897E}" type="presParOf" srcId="{4B598C7D-E49E-4ABD-B0F7-AFAFD1397140}" destId="{95D47D27-C3E7-465B-94D0-554D2FC39377}" srcOrd="5" destOrd="0" presId="urn:microsoft.com/office/officeart/2008/layout/LinedList"/>
    <dgm:cxn modelId="{701CCA67-4A86-4215-A667-1535BEB1B3BF}" type="presParOf" srcId="{4B598C7D-E49E-4ABD-B0F7-AFAFD1397140}" destId="{747E8EE9-2CD9-4D3D-ADE0-335FB6180C91}" srcOrd="6" destOrd="0" presId="urn:microsoft.com/office/officeart/2008/layout/LinedList"/>
    <dgm:cxn modelId="{90143AEB-EEF6-4DE8-8F82-C3C934E3B8AA}" type="presParOf" srcId="{4B598C7D-E49E-4ABD-B0F7-AFAFD1397140}" destId="{7C323510-E948-4723-B6FE-DF3819DB39E1}" srcOrd="7" destOrd="0" presId="urn:microsoft.com/office/officeart/2008/layout/LinedList"/>
    <dgm:cxn modelId="{1C1E3875-C10E-45E2-8031-D6844524250E}" type="presParOf" srcId="{7C323510-E948-4723-B6FE-DF3819DB39E1}" destId="{1E2CEA2C-6B47-4731-949E-61F1D00E725F}" srcOrd="0" destOrd="0" presId="urn:microsoft.com/office/officeart/2008/layout/LinedList"/>
    <dgm:cxn modelId="{E667EE74-8959-4538-882D-09831AE16201}" type="presParOf" srcId="{7C323510-E948-4723-B6FE-DF3819DB39E1}" destId="{38D42D9B-EAFB-4150-AD35-B8070963BE26}" srcOrd="1" destOrd="0" presId="urn:microsoft.com/office/officeart/2008/layout/LinedList"/>
    <dgm:cxn modelId="{B6BB2729-94AC-4D6F-B1BC-7B2C9DBBE9A9}" type="presParOf" srcId="{7C323510-E948-4723-B6FE-DF3819DB39E1}" destId="{5BF83CFA-0493-4DCA-90AF-4F781CAE2D6A}" srcOrd="2" destOrd="0" presId="urn:microsoft.com/office/officeart/2008/layout/LinedList"/>
    <dgm:cxn modelId="{C8EDDE67-DB08-457C-A2C3-1AF60598F881}" type="presParOf" srcId="{4B598C7D-E49E-4ABD-B0F7-AFAFD1397140}" destId="{10E7969A-88C1-47FE-9594-8C677C654C84}" srcOrd="8" destOrd="0" presId="urn:microsoft.com/office/officeart/2008/layout/LinedList"/>
    <dgm:cxn modelId="{F797F395-85B2-4834-9538-2154FE6B851E}" type="presParOf" srcId="{4B598C7D-E49E-4ABD-B0F7-AFAFD1397140}" destId="{75C5C7E8-AAB7-4124-8005-83886EE4DB5E}" srcOrd="9" destOrd="0" presId="urn:microsoft.com/office/officeart/2008/layout/LinedList"/>
    <dgm:cxn modelId="{247027D5-B3A9-4793-A9BB-6056CDBD77D7}" type="presParOf" srcId="{4B598C7D-E49E-4ABD-B0F7-AFAFD1397140}" destId="{13890852-EE39-479C-A866-D2A28CD0852C}" srcOrd="10" destOrd="0" presId="urn:microsoft.com/office/officeart/2008/layout/LinedList"/>
    <dgm:cxn modelId="{4BA62576-156D-4635-A80F-4C6A979B9B5F}" type="presParOf" srcId="{13890852-EE39-479C-A866-D2A28CD0852C}" destId="{39AB47F0-BA02-4758-8151-318042C3EAEE}" srcOrd="0" destOrd="0" presId="urn:microsoft.com/office/officeart/2008/layout/LinedList"/>
    <dgm:cxn modelId="{F22560E4-F9A8-461C-ADF9-A4373E581CE5}" type="presParOf" srcId="{13890852-EE39-479C-A866-D2A28CD0852C}" destId="{C63CBFCF-D616-4EDA-A66E-6B7B7C3B483E}" srcOrd="1" destOrd="0" presId="urn:microsoft.com/office/officeart/2008/layout/LinedList"/>
    <dgm:cxn modelId="{3359881B-9A3E-4492-B8F0-6E91C74CA835}" type="presParOf" srcId="{13890852-EE39-479C-A866-D2A28CD0852C}" destId="{613E1D39-BA27-4503-8500-3A4B8DD639B1}" srcOrd="2" destOrd="0" presId="urn:microsoft.com/office/officeart/2008/layout/LinedList"/>
    <dgm:cxn modelId="{8B22007E-E941-421C-AC78-0ED96020B270}" type="presParOf" srcId="{4B598C7D-E49E-4ABD-B0F7-AFAFD1397140}" destId="{877F78D4-6A15-46DE-AE45-60C37B6BB11D}" srcOrd="11" destOrd="0" presId="urn:microsoft.com/office/officeart/2008/layout/LinedList"/>
    <dgm:cxn modelId="{C0AE5FA0-BAAD-4B7F-8217-773168928625}" type="presParOf" srcId="{4B598C7D-E49E-4ABD-B0F7-AFAFD1397140}" destId="{6F89AF7F-578D-496E-BE3D-DC5957E65877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D990541-8FE6-471B-AC75-AD470DAB87EF}" type="doc">
      <dgm:prSet loTypeId="urn:microsoft.com/office/officeart/2005/8/layout/vList4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53E32DE5-2F8C-4E01-BFA0-B154A7BF284F}">
      <dgm:prSet phldrT="[Текст]"/>
      <dgm:spPr/>
      <dgm:t>
        <a:bodyPr/>
        <a:lstStyle/>
        <a:p>
          <a:r>
            <a:rPr lang="ru-RU" dirty="0" smtClean="0">
              <a:latin typeface="Cambria" panose="02040503050406030204" pitchFamily="18" charset="0"/>
              <a:ea typeface="Cambria" panose="02040503050406030204" pitchFamily="18" charset="0"/>
            </a:rPr>
            <a:t>Составлены муниципальные "дорожные" карты </a:t>
          </a:r>
          <a:endParaRPr lang="ru-RU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A2DAAC9-2E8F-41E5-AE2B-C70958ADAD05}" type="parTrans" cxnId="{96B6D339-4616-4E6E-8529-6B9FED1A587B}">
      <dgm:prSet/>
      <dgm:spPr/>
      <dgm:t>
        <a:bodyPr/>
        <a:lstStyle/>
        <a:p>
          <a:endParaRPr lang="ru-RU"/>
        </a:p>
      </dgm:t>
    </dgm:pt>
    <dgm:pt modelId="{01614E0D-0E9A-42B1-9910-8464B6670FDD}" type="sibTrans" cxnId="{96B6D339-4616-4E6E-8529-6B9FED1A587B}">
      <dgm:prSet/>
      <dgm:spPr/>
      <dgm:t>
        <a:bodyPr/>
        <a:lstStyle/>
        <a:p>
          <a:endParaRPr lang="ru-RU"/>
        </a:p>
      </dgm:t>
    </dgm:pt>
    <dgm:pt modelId="{4C1EB237-996C-4C40-9C89-48B7ABB49255}">
      <dgm:prSet phldrT="[Текст]"/>
      <dgm:spPr/>
      <dgm:t>
        <a:bodyPr/>
        <a:lstStyle/>
        <a:p>
          <a:r>
            <a:rPr lang="ru-RU" dirty="0" smtClean="0">
              <a:latin typeface="Cambria" panose="02040503050406030204" pitchFamily="18" charset="0"/>
              <a:ea typeface="Cambria" panose="02040503050406030204" pitchFamily="18" charset="0"/>
            </a:rPr>
            <a:t>Проведены </a:t>
          </a:r>
          <a:r>
            <a:rPr lang="ru-RU" dirty="0" err="1" smtClean="0">
              <a:latin typeface="Cambria" panose="02040503050406030204" pitchFamily="18" charset="0"/>
              <a:ea typeface="Cambria" panose="02040503050406030204" pitchFamily="18" charset="0"/>
            </a:rPr>
            <a:t>вебинары</a:t>
          </a:r>
          <a:r>
            <a:rPr lang="ru-RU" dirty="0" smtClean="0">
              <a:latin typeface="Cambria" panose="02040503050406030204" pitchFamily="18" charset="0"/>
              <a:ea typeface="Cambria" panose="02040503050406030204" pitchFamily="18" charset="0"/>
            </a:rPr>
            <a:t> по вопросам обеспечения объективности (ВПР, ГИА)</a:t>
          </a:r>
          <a:endParaRPr lang="ru-RU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C6652C6-816A-455E-A83F-8B2AD52D245D}" type="parTrans" cxnId="{8FD52730-A707-4172-BC12-0B129289DDB5}">
      <dgm:prSet/>
      <dgm:spPr/>
      <dgm:t>
        <a:bodyPr/>
        <a:lstStyle/>
        <a:p>
          <a:endParaRPr lang="ru-RU"/>
        </a:p>
      </dgm:t>
    </dgm:pt>
    <dgm:pt modelId="{3519CC4F-5D60-4DED-9910-DE095505596A}" type="sibTrans" cxnId="{8FD52730-A707-4172-BC12-0B129289DDB5}">
      <dgm:prSet/>
      <dgm:spPr/>
      <dgm:t>
        <a:bodyPr/>
        <a:lstStyle/>
        <a:p>
          <a:endParaRPr lang="ru-RU"/>
        </a:p>
      </dgm:t>
    </dgm:pt>
    <dgm:pt modelId="{8BE6A1C3-8A58-4047-91C3-5CB4F82F1808}">
      <dgm:prSet phldrT="[Текст]"/>
      <dgm:spPr/>
      <dgm:t>
        <a:bodyPr/>
        <a:lstStyle/>
        <a:p>
          <a:r>
            <a:rPr lang="ru-RU" dirty="0" smtClean="0">
              <a:latin typeface="Cambria" panose="02040503050406030204" pitchFamily="18" charset="0"/>
              <a:ea typeface="Cambria" panose="02040503050406030204" pitchFamily="18" charset="0"/>
            </a:rPr>
            <a:t>Направлены независимые наблюдатели за проведением ВПР, члены ГЭК за проведением ГИА в ОО контрольной группы</a:t>
          </a:r>
          <a:endParaRPr lang="ru-RU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02FF8B0-FDCE-4CAB-9B93-761BB4FB42FD}" type="parTrans" cxnId="{FEACC414-A010-4525-9F79-343D787CBF7D}">
      <dgm:prSet/>
      <dgm:spPr/>
      <dgm:t>
        <a:bodyPr/>
        <a:lstStyle/>
        <a:p>
          <a:endParaRPr lang="ru-RU"/>
        </a:p>
      </dgm:t>
    </dgm:pt>
    <dgm:pt modelId="{04518C68-5E1D-4593-ABA0-645DCF50F832}" type="sibTrans" cxnId="{FEACC414-A010-4525-9F79-343D787CBF7D}">
      <dgm:prSet/>
      <dgm:spPr/>
      <dgm:t>
        <a:bodyPr/>
        <a:lstStyle/>
        <a:p>
          <a:endParaRPr lang="ru-RU"/>
        </a:p>
      </dgm:t>
    </dgm:pt>
    <dgm:pt modelId="{CE8E4BA9-5EEE-40BA-B14B-5FB0D344E4DC}" type="pres">
      <dgm:prSet presAssocID="{9D990541-8FE6-471B-AC75-AD470DAB87EF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C5C38A-FE10-4236-BF0B-644E1C9DD17B}" type="pres">
      <dgm:prSet presAssocID="{53E32DE5-2F8C-4E01-BFA0-B154A7BF284F}" presName="comp" presStyleCnt="0"/>
      <dgm:spPr/>
    </dgm:pt>
    <dgm:pt modelId="{D09ADB3C-6EA4-42FB-BFE1-46380CBA41DD}" type="pres">
      <dgm:prSet presAssocID="{53E32DE5-2F8C-4E01-BFA0-B154A7BF284F}" presName="box" presStyleLbl="node1" presStyleIdx="0" presStyleCnt="3"/>
      <dgm:spPr/>
      <dgm:t>
        <a:bodyPr/>
        <a:lstStyle/>
        <a:p>
          <a:endParaRPr lang="ru-RU"/>
        </a:p>
      </dgm:t>
    </dgm:pt>
    <dgm:pt modelId="{C903DD78-E341-4729-8AE3-BAB10A657B15}" type="pres">
      <dgm:prSet presAssocID="{53E32DE5-2F8C-4E01-BFA0-B154A7BF284F}" presName="img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952B952D-CCED-4CC2-93BD-8CE8AE61C638}" type="pres">
      <dgm:prSet presAssocID="{53E32DE5-2F8C-4E01-BFA0-B154A7BF284F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0CDEA7-47E4-4796-9544-1FC2E52F60EF}" type="pres">
      <dgm:prSet presAssocID="{01614E0D-0E9A-42B1-9910-8464B6670FDD}" presName="spacer" presStyleCnt="0"/>
      <dgm:spPr/>
    </dgm:pt>
    <dgm:pt modelId="{1F257EC9-8050-4302-9A5A-027EE217714D}" type="pres">
      <dgm:prSet presAssocID="{4C1EB237-996C-4C40-9C89-48B7ABB49255}" presName="comp" presStyleCnt="0"/>
      <dgm:spPr/>
    </dgm:pt>
    <dgm:pt modelId="{CB81835E-C900-40DD-B6E3-816B4EE198AA}" type="pres">
      <dgm:prSet presAssocID="{4C1EB237-996C-4C40-9C89-48B7ABB49255}" presName="box" presStyleLbl="node1" presStyleIdx="1" presStyleCnt="3"/>
      <dgm:spPr/>
      <dgm:t>
        <a:bodyPr/>
        <a:lstStyle/>
        <a:p>
          <a:endParaRPr lang="ru-RU"/>
        </a:p>
      </dgm:t>
    </dgm:pt>
    <dgm:pt modelId="{D58B85E8-189B-48B5-88F5-2EBF8DC8C750}" type="pres">
      <dgm:prSet presAssocID="{4C1EB237-996C-4C40-9C89-48B7ABB49255}" presName="img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B85DF064-D65B-4360-8C9F-596716069B23}" type="pres">
      <dgm:prSet presAssocID="{4C1EB237-996C-4C40-9C89-48B7ABB49255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20C636-3A31-4AB8-B4CB-22EC1720D961}" type="pres">
      <dgm:prSet presAssocID="{3519CC4F-5D60-4DED-9910-DE095505596A}" presName="spacer" presStyleCnt="0"/>
      <dgm:spPr/>
    </dgm:pt>
    <dgm:pt modelId="{431F9BFD-724C-42E9-BB27-0B9E70D2AD43}" type="pres">
      <dgm:prSet presAssocID="{8BE6A1C3-8A58-4047-91C3-5CB4F82F1808}" presName="comp" presStyleCnt="0"/>
      <dgm:spPr/>
    </dgm:pt>
    <dgm:pt modelId="{D1A2B507-4CAD-4F01-8323-00CC367DA039}" type="pres">
      <dgm:prSet presAssocID="{8BE6A1C3-8A58-4047-91C3-5CB4F82F1808}" presName="box" presStyleLbl="node1" presStyleIdx="2" presStyleCnt="3"/>
      <dgm:spPr/>
      <dgm:t>
        <a:bodyPr/>
        <a:lstStyle/>
        <a:p>
          <a:endParaRPr lang="ru-RU"/>
        </a:p>
      </dgm:t>
    </dgm:pt>
    <dgm:pt modelId="{9F27079A-33FC-4AEA-8ACC-385447068B72}" type="pres">
      <dgm:prSet presAssocID="{8BE6A1C3-8A58-4047-91C3-5CB4F82F1808}" presName="img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9E8A7E4B-6A99-45D2-BE93-497D216255A6}" type="pres">
      <dgm:prSet presAssocID="{8BE6A1C3-8A58-4047-91C3-5CB4F82F1808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EACC414-A010-4525-9F79-343D787CBF7D}" srcId="{9D990541-8FE6-471B-AC75-AD470DAB87EF}" destId="{8BE6A1C3-8A58-4047-91C3-5CB4F82F1808}" srcOrd="2" destOrd="0" parTransId="{302FF8B0-FDCE-4CAB-9B93-761BB4FB42FD}" sibTransId="{04518C68-5E1D-4593-ABA0-645DCF50F832}"/>
    <dgm:cxn modelId="{8FD52730-A707-4172-BC12-0B129289DDB5}" srcId="{9D990541-8FE6-471B-AC75-AD470DAB87EF}" destId="{4C1EB237-996C-4C40-9C89-48B7ABB49255}" srcOrd="1" destOrd="0" parTransId="{1C6652C6-816A-455E-A83F-8B2AD52D245D}" sibTransId="{3519CC4F-5D60-4DED-9910-DE095505596A}"/>
    <dgm:cxn modelId="{89B59254-42B9-4374-98C4-177A167A10C3}" type="presOf" srcId="{53E32DE5-2F8C-4E01-BFA0-B154A7BF284F}" destId="{952B952D-CCED-4CC2-93BD-8CE8AE61C638}" srcOrd="1" destOrd="0" presId="urn:microsoft.com/office/officeart/2005/8/layout/vList4"/>
    <dgm:cxn modelId="{96B6D339-4616-4E6E-8529-6B9FED1A587B}" srcId="{9D990541-8FE6-471B-AC75-AD470DAB87EF}" destId="{53E32DE5-2F8C-4E01-BFA0-B154A7BF284F}" srcOrd="0" destOrd="0" parTransId="{4A2DAAC9-2E8F-41E5-AE2B-C70958ADAD05}" sibTransId="{01614E0D-0E9A-42B1-9910-8464B6670FDD}"/>
    <dgm:cxn modelId="{DF3CD4BE-E9D3-4C63-A192-D53CA865931D}" type="presOf" srcId="{9D990541-8FE6-471B-AC75-AD470DAB87EF}" destId="{CE8E4BA9-5EEE-40BA-B14B-5FB0D344E4DC}" srcOrd="0" destOrd="0" presId="urn:microsoft.com/office/officeart/2005/8/layout/vList4"/>
    <dgm:cxn modelId="{25C51058-3810-4B5E-A390-1832E6F8F571}" type="presOf" srcId="{8BE6A1C3-8A58-4047-91C3-5CB4F82F1808}" destId="{D1A2B507-4CAD-4F01-8323-00CC367DA039}" srcOrd="0" destOrd="0" presId="urn:microsoft.com/office/officeart/2005/8/layout/vList4"/>
    <dgm:cxn modelId="{331E849D-1CC2-460C-9DCF-20D76F6AF732}" type="presOf" srcId="{8BE6A1C3-8A58-4047-91C3-5CB4F82F1808}" destId="{9E8A7E4B-6A99-45D2-BE93-497D216255A6}" srcOrd="1" destOrd="0" presId="urn:microsoft.com/office/officeart/2005/8/layout/vList4"/>
    <dgm:cxn modelId="{55377784-C3D6-488E-BD55-4089466F0F54}" type="presOf" srcId="{4C1EB237-996C-4C40-9C89-48B7ABB49255}" destId="{B85DF064-D65B-4360-8C9F-596716069B23}" srcOrd="1" destOrd="0" presId="urn:microsoft.com/office/officeart/2005/8/layout/vList4"/>
    <dgm:cxn modelId="{4E1391E8-4FA6-4284-8BE1-826EA18931CF}" type="presOf" srcId="{4C1EB237-996C-4C40-9C89-48B7ABB49255}" destId="{CB81835E-C900-40DD-B6E3-816B4EE198AA}" srcOrd="0" destOrd="0" presId="urn:microsoft.com/office/officeart/2005/8/layout/vList4"/>
    <dgm:cxn modelId="{C195F107-0AD5-42B7-87EE-4010466D8A67}" type="presOf" srcId="{53E32DE5-2F8C-4E01-BFA0-B154A7BF284F}" destId="{D09ADB3C-6EA4-42FB-BFE1-46380CBA41DD}" srcOrd="0" destOrd="0" presId="urn:microsoft.com/office/officeart/2005/8/layout/vList4"/>
    <dgm:cxn modelId="{DDDF49E9-6284-45C4-87D2-718162FBAE3D}" type="presParOf" srcId="{CE8E4BA9-5EEE-40BA-B14B-5FB0D344E4DC}" destId="{42C5C38A-FE10-4236-BF0B-644E1C9DD17B}" srcOrd="0" destOrd="0" presId="urn:microsoft.com/office/officeart/2005/8/layout/vList4"/>
    <dgm:cxn modelId="{F9910BED-B0D3-4861-B3C9-7A742F1072FB}" type="presParOf" srcId="{42C5C38A-FE10-4236-BF0B-644E1C9DD17B}" destId="{D09ADB3C-6EA4-42FB-BFE1-46380CBA41DD}" srcOrd="0" destOrd="0" presId="urn:microsoft.com/office/officeart/2005/8/layout/vList4"/>
    <dgm:cxn modelId="{242E092A-215B-40AF-9914-0478E8418F11}" type="presParOf" srcId="{42C5C38A-FE10-4236-BF0B-644E1C9DD17B}" destId="{C903DD78-E341-4729-8AE3-BAB10A657B15}" srcOrd="1" destOrd="0" presId="urn:microsoft.com/office/officeart/2005/8/layout/vList4"/>
    <dgm:cxn modelId="{E5710B28-B636-4294-9EF9-5EF010B383ED}" type="presParOf" srcId="{42C5C38A-FE10-4236-BF0B-644E1C9DD17B}" destId="{952B952D-CCED-4CC2-93BD-8CE8AE61C638}" srcOrd="2" destOrd="0" presId="urn:microsoft.com/office/officeart/2005/8/layout/vList4"/>
    <dgm:cxn modelId="{CF34394C-EC1D-4663-86B2-7DF0B19D92AB}" type="presParOf" srcId="{CE8E4BA9-5EEE-40BA-B14B-5FB0D344E4DC}" destId="{910CDEA7-47E4-4796-9544-1FC2E52F60EF}" srcOrd="1" destOrd="0" presId="urn:microsoft.com/office/officeart/2005/8/layout/vList4"/>
    <dgm:cxn modelId="{B54B0BCC-BDA5-4638-980F-67089A6C50A5}" type="presParOf" srcId="{CE8E4BA9-5EEE-40BA-B14B-5FB0D344E4DC}" destId="{1F257EC9-8050-4302-9A5A-027EE217714D}" srcOrd="2" destOrd="0" presId="urn:microsoft.com/office/officeart/2005/8/layout/vList4"/>
    <dgm:cxn modelId="{D942DE77-73A7-48F6-A846-D9F5F3D40F73}" type="presParOf" srcId="{1F257EC9-8050-4302-9A5A-027EE217714D}" destId="{CB81835E-C900-40DD-B6E3-816B4EE198AA}" srcOrd="0" destOrd="0" presId="urn:microsoft.com/office/officeart/2005/8/layout/vList4"/>
    <dgm:cxn modelId="{054ECEC1-1091-48A9-868C-47CA4668228D}" type="presParOf" srcId="{1F257EC9-8050-4302-9A5A-027EE217714D}" destId="{D58B85E8-189B-48B5-88F5-2EBF8DC8C750}" srcOrd="1" destOrd="0" presId="urn:microsoft.com/office/officeart/2005/8/layout/vList4"/>
    <dgm:cxn modelId="{BF7179B3-EE87-4EF7-9E48-14D2FD4D0EA7}" type="presParOf" srcId="{1F257EC9-8050-4302-9A5A-027EE217714D}" destId="{B85DF064-D65B-4360-8C9F-596716069B23}" srcOrd="2" destOrd="0" presId="urn:microsoft.com/office/officeart/2005/8/layout/vList4"/>
    <dgm:cxn modelId="{545FD46B-DE57-4962-8CBC-5E30B104705D}" type="presParOf" srcId="{CE8E4BA9-5EEE-40BA-B14B-5FB0D344E4DC}" destId="{4B20C636-3A31-4AB8-B4CB-22EC1720D961}" srcOrd="3" destOrd="0" presId="urn:microsoft.com/office/officeart/2005/8/layout/vList4"/>
    <dgm:cxn modelId="{958684FC-15C2-4D9F-B59B-98D1CFC95439}" type="presParOf" srcId="{CE8E4BA9-5EEE-40BA-B14B-5FB0D344E4DC}" destId="{431F9BFD-724C-42E9-BB27-0B9E70D2AD43}" srcOrd="4" destOrd="0" presId="urn:microsoft.com/office/officeart/2005/8/layout/vList4"/>
    <dgm:cxn modelId="{4A55DCF8-50F5-449A-BBEA-D40CE20A42B4}" type="presParOf" srcId="{431F9BFD-724C-42E9-BB27-0B9E70D2AD43}" destId="{D1A2B507-4CAD-4F01-8323-00CC367DA039}" srcOrd="0" destOrd="0" presId="urn:microsoft.com/office/officeart/2005/8/layout/vList4"/>
    <dgm:cxn modelId="{CC69A9C7-717A-468C-9542-72F6C91540DA}" type="presParOf" srcId="{431F9BFD-724C-42E9-BB27-0B9E70D2AD43}" destId="{9F27079A-33FC-4AEA-8ACC-385447068B72}" srcOrd="1" destOrd="0" presId="urn:microsoft.com/office/officeart/2005/8/layout/vList4"/>
    <dgm:cxn modelId="{C141FFE1-1DF9-4C54-8734-7A2BF7DDAC27}" type="presParOf" srcId="{431F9BFD-724C-42E9-BB27-0B9E70D2AD43}" destId="{9E8A7E4B-6A99-45D2-BE93-497D216255A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26C29F4-E6D4-443F-BD45-4E899682B3BE}" type="doc">
      <dgm:prSet loTypeId="urn:microsoft.com/office/officeart/2005/8/layout/p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5B2F6DA0-7860-4650-A02C-FFCC88E6A621}">
      <dgm:prSet phldrT="[Текст]"/>
      <dgm:spPr/>
      <dgm:t>
        <a:bodyPr/>
        <a:lstStyle/>
        <a:p>
          <a:r>
            <a:rPr lang="ru-RU" dirty="0" smtClean="0">
              <a:latin typeface="Cambria" panose="02040503050406030204" pitchFamily="18" charset="0"/>
              <a:ea typeface="Cambria" panose="02040503050406030204" pitchFamily="18" charset="0"/>
            </a:rPr>
            <a:t>Разработка контрольных измерительных материалов и инструментария</a:t>
          </a:r>
          <a:endParaRPr lang="ru-RU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E78FDD2-DA19-47E9-800E-B0B4BDF9814A}" type="parTrans" cxnId="{32F41AA8-4B89-4CA6-95BB-C988FAD5F252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4A9C2B6-3C6E-4C35-A90F-ACCDB7585F90}" type="sibTrans" cxnId="{32F41AA8-4B89-4CA6-95BB-C988FAD5F252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FB38F9B8-012D-47E8-8830-0904C8118BB5}">
      <dgm:prSet phldrT="[Текст]"/>
      <dgm:spPr/>
      <dgm:t>
        <a:bodyPr/>
        <a:lstStyle/>
        <a:p>
          <a:r>
            <a:rPr lang="ru-RU" dirty="0" smtClean="0">
              <a:latin typeface="Cambria" panose="02040503050406030204" pitchFamily="18" charset="0"/>
              <a:ea typeface="Cambria" panose="02040503050406030204" pitchFamily="18" charset="0"/>
            </a:rPr>
            <a:t>Проведение оценочных процедур с участием независимых наблюдателей</a:t>
          </a:r>
          <a:endParaRPr lang="ru-RU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73A882C-FE88-464F-9EB6-04DD440D4D41}" type="parTrans" cxnId="{1BD246EF-17AE-4754-B7A3-D7BE9A21A870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A3D31D89-3A49-4858-8AE9-8557AFFE00DA}" type="sibTrans" cxnId="{1BD246EF-17AE-4754-B7A3-D7BE9A21A870}">
      <dgm:prSet/>
      <dgm:spPr/>
      <dgm:t>
        <a:bodyPr/>
        <a:lstStyle/>
        <a:p>
          <a:endParaRPr lang="ru-RU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ECB35FD1-BA11-4A6C-BCAA-73EFB67A6E96}" type="pres">
      <dgm:prSet presAssocID="{026C29F4-E6D4-443F-BD45-4E899682B3B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9BCD2BB-D94D-48FF-8F4C-A8BAEAD0FAAF}" type="pres">
      <dgm:prSet presAssocID="{026C29F4-E6D4-443F-BD45-4E899682B3BE}" presName="bkgdShp" presStyleLbl="alignAccFollowNode1" presStyleIdx="0" presStyleCnt="1"/>
      <dgm:spPr/>
    </dgm:pt>
    <dgm:pt modelId="{8968F11B-C4C5-4072-8601-C54148728E15}" type="pres">
      <dgm:prSet presAssocID="{026C29F4-E6D4-443F-BD45-4E899682B3BE}" presName="linComp" presStyleCnt="0"/>
      <dgm:spPr/>
    </dgm:pt>
    <dgm:pt modelId="{C2A81972-A1D3-4EA2-A8C2-5D3B0BA1AD2C}" type="pres">
      <dgm:prSet presAssocID="{5B2F6DA0-7860-4650-A02C-FFCC88E6A621}" presName="compNode" presStyleCnt="0"/>
      <dgm:spPr/>
    </dgm:pt>
    <dgm:pt modelId="{22A54625-C77E-4B0A-B7BA-B5C4B3137829}" type="pres">
      <dgm:prSet presAssocID="{5B2F6DA0-7860-4650-A02C-FFCC88E6A621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090667-D322-4F0F-A256-D5B10593B242}" type="pres">
      <dgm:prSet presAssocID="{5B2F6DA0-7860-4650-A02C-FFCC88E6A621}" presName="invisiNode" presStyleLbl="node1" presStyleIdx="0" presStyleCnt="2"/>
      <dgm:spPr/>
    </dgm:pt>
    <dgm:pt modelId="{9D05108F-D8EC-4298-A289-E16248282531}" type="pres">
      <dgm:prSet presAssocID="{5B2F6DA0-7860-4650-A02C-FFCC88E6A621}" presName="imagNode" presStyleLbl="fgImgPlace1" presStyleIdx="0" presStyleCnt="2" custScaleX="6691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731FD0B-A053-4F00-8B34-B7408D5277A3}" type="pres">
      <dgm:prSet presAssocID="{84A9C2B6-3C6E-4C35-A90F-ACCDB7585F9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85683073-E596-43B1-8248-99E687C14151}" type="pres">
      <dgm:prSet presAssocID="{FB38F9B8-012D-47E8-8830-0904C8118BB5}" presName="compNode" presStyleCnt="0"/>
      <dgm:spPr/>
    </dgm:pt>
    <dgm:pt modelId="{861ACA55-B6E4-4C0C-88CA-307B85094F95}" type="pres">
      <dgm:prSet presAssocID="{FB38F9B8-012D-47E8-8830-0904C8118BB5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DE4C78-9CC7-47C5-9AD3-F4A98C6273AF}" type="pres">
      <dgm:prSet presAssocID="{FB38F9B8-012D-47E8-8830-0904C8118BB5}" presName="invisiNode" presStyleLbl="node1" presStyleIdx="1" presStyleCnt="2"/>
      <dgm:spPr/>
    </dgm:pt>
    <dgm:pt modelId="{917E2178-C730-4938-B09E-BF846DD3D3C8}" type="pres">
      <dgm:prSet presAssocID="{FB38F9B8-012D-47E8-8830-0904C8118BB5}" presName="imagNode" presStyleLbl="fgImgPlace1" presStyleIdx="1" presStyleCnt="2" custScaleX="65149" custScaleY="98020" custLinFactNeighborX="-136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32F41AA8-4B89-4CA6-95BB-C988FAD5F252}" srcId="{026C29F4-E6D4-443F-BD45-4E899682B3BE}" destId="{5B2F6DA0-7860-4650-A02C-FFCC88E6A621}" srcOrd="0" destOrd="0" parTransId="{9E78FDD2-DA19-47E9-800E-B0B4BDF9814A}" sibTransId="{84A9C2B6-3C6E-4C35-A90F-ACCDB7585F90}"/>
    <dgm:cxn modelId="{49501B15-486F-481D-B1DF-AD78A11946CD}" type="presOf" srcId="{026C29F4-E6D4-443F-BD45-4E899682B3BE}" destId="{ECB35FD1-BA11-4A6C-BCAA-73EFB67A6E96}" srcOrd="0" destOrd="0" presId="urn:microsoft.com/office/officeart/2005/8/layout/pList2"/>
    <dgm:cxn modelId="{59E6912D-F230-471B-8444-FD3E595FF5AE}" type="presOf" srcId="{5B2F6DA0-7860-4650-A02C-FFCC88E6A621}" destId="{22A54625-C77E-4B0A-B7BA-B5C4B3137829}" srcOrd="0" destOrd="0" presId="urn:microsoft.com/office/officeart/2005/8/layout/pList2"/>
    <dgm:cxn modelId="{0080CAC9-3472-4A41-A751-AB5C0D4304DD}" type="presOf" srcId="{FB38F9B8-012D-47E8-8830-0904C8118BB5}" destId="{861ACA55-B6E4-4C0C-88CA-307B85094F95}" srcOrd="0" destOrd="0" presId="urn:microsoft.com/office/officeart/2005/8/layout/pList2"/>
    <dgm:cxn modelId="{5607FE52-B58E-43B5-81C5-0DE5E8F9842A}" type="presOf" srcId="{84A9C2B6-3C6E-4C35-A90F-ACCDB7585F90}" destId="{5731FD0B-A053-4F00-8B34-B7408D5277A3}" srcOrd="0" destOrd="0" presId="urn:microsoft.com/office/officeart/2005/8/layout/pList2"/>
    <dgm:cxn modelId="{1BD246EF-17AE-4754-B7A3-D7BE9A21A870}" srcId="{026C29F4-E6D4-443F-BD45-4E899682B3BE}" destId="{FB38F9B8-012D-47E8-8830-0904C8118BB5}" srcOrd="1" destOrd="0" parTransId="{973A882C-FE88-464F-9EB6-04DD440D4D41}" sibTransId="{A3D31D89-3A49-4858-8AE9-8557AFFE00DA}"/>
    <dgm:cxn modelId="{9E69A9F2-74B1-4AB7-9CC3-34BCA573C062}" type="presParOf" srcId="{ECB35FD1-BA11-4A6C-BCAA-73EFB67A6E96}" destId="{B9BCD2BB-D94D-48FF-8F4C-A8BAEAD0FAAF}" srcOrd="0" destOrd="0" presId="urn:microsoft.com/office/officeart/2005/8/layout/pList2"/>
    <dgm:cxn modelId="{7FF98778-A06E-41CC-875B-538C3CE5ADD5}" type="presParOf" srcId="{ECB35FD1-BA11-4A6C-BCAA-73EFB67A6E96}" destId="{8968F11B-C4C5-4072-8601-C54148728E15}" srcOrd="1" destOrd="0" presId="urn:microsoft.com/office/officeart/2005/8/layout/pList2"/>
    <dgm:cxn modelId="{55506349-D4AC-4006-AD66-149E30407ABF}" type="presParOf" srcId="{8968F11B-C4C5-4072-8601-C54148728E15}" destId="{C2A81972-A1D3-4EA2-A8C2-5D3B0BA1AD2C}" srcOrd="0" destOrd="0" presId="urn:microsoft.com/office/officeart/2005/8/layout/pList2"/>
    <dgm:cxn modelId="{50FF90BC-B35C-4273-BE19-7389604CE9A6}" type="presParOf" srcId="{C2A81972-A1D3-4EA2-A8C2-5D3B0BA1AD2C}" destId="{22A54625-C77E-4B0A-B7BA-B5C4B3137829}" srcOrd="0" destOrd="0" presId="urn:microsoft.com/office/officeart/2005/8/layout/pList2"/>
    <dgm:cxn modelId="{2AEE9B21-4198-4946-A794-BB5EC9A60942}" type="presParOf" srcId="{C2A81972-A1D3-4EA2-A8C2-5D3B0BA1AD2C}" destId="{47090667-D322-4F0F-A256-D5B10593B242}" srcOrd="1" destOrd="0" presId="urn:microsoft.com/office/officeart/2005/8/layout/pList2"/>
    <dgm:cxn modelId="{1FF3C989-6977-4BBF-85CE-4460977255CD}" type="presParOf" srcId="{C2A81972-A1D3-4EA2-A8C2-5D3B0BA1AD2C}" destId="{9D05108F-D8EC-4298-A289-E16248282531}" srcOrd="2" destOrd="0" presId="urn:microsoft.com/office/officeart/2005/8/layout/pList2"/>
    <dgm:cxn modelId="{B92EB622-2B72-484C-964E-F2D28B1CA14E}" type="presParOf" srcId="{8968F11B-C4C5-4072-8601-C54148728E15}" destId="{5731FD0B-A053-4F00-8B34-B7408D5277A3}" srcOrd="1" destOrd="0" presId="urn:microsoft.com/office/officeart/2005/8/layout/pList2"/>
    <dgm:cxn modelId="{BE556780-7802-4AB2-A443-C7DC31F10ABD}" type="presParOf" srcId="{8968F11B-C4C5-4072-8601-C54148728E15}" destId="{85683073-E596-43B1-8248-99E687C14151}" srcOrd="2" destOrd="0" presId="urn:microsoft.com/office/officeart/2005/8/layout/pList2"/>
    <dgm:cxn modelId="{813D0E1C-0149-4434-BF82-4869DC3F9370}" type="presParOf" srcId="{85683073-E596-43B1-8248-99E687C14151}" destId="{861ACA55-B6E4-4C0C-88CA-307B85094F95}" srcOrd="0" destOrd="0" presId="urn:microsoft.com/office/officeart/2005/8/layout/pList2"/>
    <dgm:cxn modelId="{AEA9B2B0-2E1E-4C03-AEF0-F7E04C8E9660}" type="presParOf" srcId="{85683073-E596-43B1-8248-99E687C14151}" destId="{47DE4C78-9CC7-47C5-9AD3-F4A98C6273AF}" srcOrd="1" destOrd="0" presId="urn:microsoft.com/office/officeart/2005/8/layout/pList2"/>
    <dgm:cxn modelId="{2A382DD1-E417-45EB-8FF9-BB43956A049B}" type="presParOf" srcId="{85683073-E596-43B1-8248-99E687C14151}" destId="{917E2178-C730-4938-B09E-BF846DD3D3C8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A4B0E3F-0E02-416F-B071-85EBDC267FF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216C72-569E-4541-A8E5-4E849786507D}">
      <dgm:prSet phldrT="[Текст]" custT="1"/>
      <dgm:spPr/>
      <dgm:t>
        <a:bodyPr/>
        <a:lstStyle/>
        <a:p>
          <a:r>
            <a:rPr lang="ru-RU" sz="2800" b="1" kern="1200" dirty="0" smtClean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rPr>
            <a:t>1</a:t>
          </a:r>
          <a:r>
            <a:rPr lang="ru-RU" sz="3100" kern="1200" dirty="0" smtClean="0"/>
            <a:t> </a:t>
          </a:r>
          <a:r>
            <a:rPr lang="ru-RU" sz="16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маркер</a:t>
          </a:r>
          <a:endParaRPr lang="ru-RU" sz="1600" kern="120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C630E58-5A59-45DA-9BAB-D793E414411C}" type="parTrans" cxnId="{24EDF423-9C93-466C-81F3-460DA5C099F1}">
      <dgm:prSet/>
      <dgm:spPr/>
      <dgm:t>
        <a:bodyPr/>
        <a:lstStyle/>
        <a:p>
          <a:endParaRPr lang="ru-RU"/>
        </a:p>
      </dgm:t>
    </dgm:pt>
    <dgm:pt modelId="{93C7A99C-5398-48CE-84DC-C002F653461B}" type="sibTrans" cxnId="{24EDF423-9C93-466C-81F3-460DA5C099F1}">
      <dgm:prSet/>
      <dgm:spPr/>
      <dgm:t>
        <a:bodyPr/>
        <a:lstStyle/>
        <a:p>
          <a:endParaRPr lang="ru-RU"/>
        </a:p>
      </dgm:t>
    </dgm:pt>
    <dgm:pt modelId="{7E2920E8-0090-46B6-9831-5DB148CB72DF}">
      <dgm:prSet phldrT="[Текст]" custT="1"/>
      <dgm:spPr>
        <a:solidFill>
          <a:srgbClr val="F0F4FA">
            <a:alpha val="89804"/>
          </a:srgbClr>
        </a:solidFill>
      </dgm:spPr>
      <dgm:t>
        <a:bodyPr/>
        <a:lstStyle/>
        <a:p>
          <a:pPr marL="0" indent="0" rtl="0">
            <a:lnSpc>
              <a:spcPts val="1600"/>
            </a:lnSpc>
            <a:spcAft>
              <a:spcPts val="0"/>
            </a:spcAft>
          </a:pP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п. Токи </a:t>
          </a:r>
          <a:r>
            <a:rPr lang="ru-RU" sz="1800" b="0" i="0" u="none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Ванинского</a:t>
          </a: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района</a:t>
          </a:r>
          <a:endParaRPr lang="ru-RU" sz="18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gm:t>
    </dgm:pt>
    <dgm:pt modelId="{C8CD0E2C-EBEE-4266-8AF7-7B8F18B20751}" type="parTrans" cxnId="{409A34C9-5249-40B5-BF1B-95043D0E8C2A}">
      <dgm:prSet/>
      <dgm:spPr/>
      <dgm:t>
        <a:bodyPr/>
        <a:lstStyle/>
        <a:p>
          <a:endParaRPr lang="ru-RU"/>
        </a:p>
      </dgm:t>
    </dgm:pt>
    <dgm:pt modelId="{4B8540ED-BEA4-414A-B66D-96B18BDEED97}" type="sibTrans" cxnId="{409A34C9-5249-40B5-BF1B-95043D0E8C2A}">
      <dgm:prSet/>
      <dgm:spPr/>
      <dgm:t>
        <a:bodyPr/>
        <a:lstStyle/>
        <a:p>
          <a:endParaRPr lang="ru-RU"/>
        </a:p>
      </dgm:t>
    </dgm:pt>
    <dgm:pt modelId="{3D9CE5CD-980E-4326-A173-E35295517E94}">
      <dgm:prSet custT="1"/>
      <dgm:spPr>
        <a:solidFill>
          <a:srgbClr val="F0F4FA">
            <a:alpha val="89804"/>
          </a:srgbClr>
        </a:solidFill>
      </dgm:spPr>
      <dgm:t>
        <a:bodyPr/>
        <a:lstStyle/>
        <a:p>
          <a:pPr marL="0" indent="0">
            <a:lnSpc>
              <a:spcPts val="1600"/>
            </a:lnSpc>
            <a:spcAft>
              <a:spcPts val="0"/>
            </a:spcAft>
          </a:pP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№ 16 </a:t>
          </a:r>
          <a:r>
            <a:rPr lang="ru-RU" sz="1800" b="0" i="0" u="none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Аланапского</a:t>
          </a: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</a:t>
          </a:r>
          <a:r>
            <a:rPr lang="ru-RU" sz="1800" b="0" i="0" u="none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с.п</a:t>
          </a: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. </a:t>
          </a:r>
          <a:r>
            <a:rPr lang="ru-RU" sz="1800" b="0" i="0" u="none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Верхнебуреинского</a:t>
          </a: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района</a:t>
          </a:r>
          <a:endParaRPr lang="ru-RU" sz="18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gm:t>
    </dgm:pt>
    <dgm:pt modelId="{7B31B6C6-C674-4598-9D35-769F281FDB55}" type="parTrans" cxnId="{E5693AE0-BA9D-4090-B38A-ADEE42922BC6}">
      <dgm:prSet/>
      <dgm:spPr/>
      <dgm:t>
        <a:bodyPr/>
        <a:lstStyle/>
        <a:p>
          <a:endParaRPr lang="ru-RU"/>
        </a:p>
      </dgm:t>
    </dgm:pt>
    <dgm:pt modelId="{876646E2-32ED-46CA-AD6C-1B518525822B}" type="sibTrans" cxnId="{E5693AE0-BA9D-4090-B38A-ADEE42922BC6}">
      <dgm:prSet/>
      <dgm:spPr/>
      <dgm:t>
        <a:bodyPr/>
        <a:lstStyle/>
        <a:p>
          <a:endParaRPr lang="ru-RU"/>
        </a:p>
      </dgm:t>
    </dgm:pt>
    <dgm:pt modelId="{7C089E62-C532-4756-B44A-BB3F23CE1623}">
      <dgm:prSet custT="1"/>
      <dgm:spPr>
        <a:solidFill>
          <a:srgbClr val="F0F4FA">
            <a:alpha val="89804"/>
          </a:srgbClr>
        </a:solidFill>
      </dgm:spPr>
      <dgm:t>
        <a:bodyPr/>
        <a:lstStyle/>
        <a:p>
          <a:pPr marL="0" indent="0">
            <a:lnSpc>
              <a:spcPts val="1600"/>
            </a:lnSpc>
            <a:spcAft>
              <a:spcPts val="0"/>
            </a:spcAft>
          </a:pP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с. Шереметьево Вяземского района</a:t>
          </a:r>
          <a:endParaRPr lang="ru-RU" sz="18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gm:t>
    </dgm:pt>
    <dgm:pt modelId="{FF9E6672-44AF-405A-9058-EAAD654D442D}" type="parTrans" cxnId="{F44BDD8E-2E10-4E79-B673-7246B5648419}">
      <dgm:prSet/>
      <dgm:spPr/>
      <dgm:t>
        <a:bodyPr/>
        <a:lstStyle/>
        <a:p>
          <a:endParaRPr lang="ru-RU"/>
        </a:p>
      </dgm:t>
    </dgm:pt>
    <dgm:pt modelId="{BBB72336-DA1A-4B0A-881D-FC007502790B}" type="sibTrans" cxnId="{F44BDD8E-2E10-4E79-B673-7246B5648419}">
      <dgm:prSet/>
      <dgm:spPr/>
      <dgm:t>
        <a:bodyPr/>
        <a:lstStyle/>
        <a:p>
          <a:endParaRPr lang="ru-RU"/>
        </a:p>
      </dgm:t>
    </dgm:pt>
    <dgm:pt modelId="{EAF190C2-31AC-48A4-8C63-227B2849CD7F}">
      <dgm:prSet custT="1"/>
      <dgm:spPr>
        <a:solidFill>
          <a:srgbClr val="F0F4FA">
            <a:alpha val="89804"/>
          </a:srgbClr>
        </a:solidFill>
      </dgm:spPr>
      <dgm:t>
        <a:bodyPr/>
        <a:lstStyle/>
        <a:p>
          <a:pPr marL="0" indent="0">
            <a:lnSpc>
              <a:spcPts val="1600"/>
            </a:lnSpc>
            <a:spcAft>
              <a:spcPts val="0"/>
            </a:spcAft>
          </a:pP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</a:t>
          </a:r>
          <a:r>
            <a:rPr lang="ru-RU" sz="1800" b="0" i="0" u="none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Уктурского</a:t>
          </a: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</a:t>
          </a:r>
          <a:r>
            <a:rPr lang="ru-RU" sz="1800" b="0" i="0" u="none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с.п</a:t>
          </a: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. Комсомольского района</a:t>
          </a:r>
          <a:endParaRPr lang="ru-RU" sz="18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gm:t>
    </dgm:pt>
    <dgm:pt modelId="{9A4813ED-58DB-4897-BC45-FD477E21AAF3}" type="parTrans" cxnId="{64065FF6-D211-4AB6-8152-C3CBB8D86E19}">
      <dgm:prSet/>
      <dgm:spPr/>
      <dgm:t>
        <a:bodyPr/>
        <a:lstStyle/>
        <a:p>
          <a:endParaRPr lang="ru-RU"/>
        </a:p>
      </dgm:t>
    </dgm:pt>
    <dgm:pt modelId="{D820419E-3692-49F8-B1CE-30334A9DFDED}" type="sibTrans" cxnId="{64065FF6-D211-4AB6-8152-C3CBB8D86E19}">
      <dgm:prSet/>
      <dgm:spPr/>
      <dgm:t>
        <a:bodyPr/>
        <a:lstStyle/>
        <a:p>
          <a:endParaRPr lang="ru-RU"/>
        </a:p>
      </dgm:t>
    </dgm:pt>
    <dgm:pt modelId="{63AF0696-7B17-4A9A-B795-CF4018C714C7}">
      <dgm:prSet custT="1"/>
      <dgm:spPr>
        <a:solidFill>
          <a:srgbClr val="F0F4FA">
            <a:alpha val="89804"/>
          </a:srgbClr>
        </a:solidFill>
      </dgm:spPr>
      <dgm:t>
        <a:bodyPr/>
        <a:lstStyle/>
        <a:p>
          <a:pPr marL="0" indent="0">
            <a:lnSpc>
              <a:spcPts val="1600"/>
            </a:lnSpc>
            <a:spcAft>
              <a:spcPts val="0"/>
            </a:spcAft>
          </a:pP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с. </a:t>
          </a:r>
          <a:r>
            <a:rPr lang="ru-RU" sz="1800" b="0" i="0" u="none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Кругликово</a:t>
          </a: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Хабаровского района</a:t>
          </a:r>
          <a:endParaRPr lang="ru-RU" sz="18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gm:t>
    </dgm:pt>
    <dgm:pt modelId="{E8973050-37F2-465A-8B57-C83D3B1C59FD}" type="parTrans" cxnId="{A9F5FDA5-E58F-42AE-8FC9-C09AC3545B23}">
      <dgm:prSet/>
      <dgm:spPr/>
      <dgm:t>
        <a:bodyPr/>
        <a:lstStyle/>
        <a:p>
          <a:endParaRPr lang="ru-RU"/>
        </a:p>
      </dgm:t>
    </dgm:pt>
    <dgm:pt modelId="{7869835B-284F-4091-A87A-95B8EC5949E9}" type="sibTrans" cxnId="{A9F5FDA5-E58F-42AE-8FC9-C09AC3545B23}">
      <dgm:prSet/>
      <dgm:spPr/>
      <dgm:t>
        <a:bodyPr/>
        <a:lstStyle/>
        <a:p>
          <a:endParaRPr lang="ru-RU"/>
        </a:p>
      </dgm:t>
    </dgm:pt>
    <dgm:pt modelId="{CCC27B86-5855-4094-AC13-CC3A42E9AC46}">
      <dgm:prSet custT="1"/>
      <dgm:spPr>
        <a:solidFill>
          <a:srgbClr val="F0F4FA">
            <a:alpha val="89804"/>
          </a:srgbClr>
        </a:solidFill>
      </dgm:spPr>
      <dgm:t>
        <a:bodyPr/>
        <a:lstStyle/>
        <a:p>
          <a:pPr marL="0" indent="0">
            <a:lnSpc>
              <a:spcPts val="1600"/>
            </a:lnSpc>
            <a:spcAft>
              <a:spcPts val="0"/>
            </a:spcAft>
          </a:pP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п. Горин Солнечного района</a:t>
          </a:r>
          <a:endParaRPr lang="ru-RU" sz="18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gm:t>
    </dgm:pt>
    <dgm:pt modelId="{69AFC810-41A2-4FD8-A4D3-0A0CD5353C98}" type="parTrans" cxnId="{40B35FE5-129C-4D6E-AC18-BB1A0986F75C}">
      <dgm:prSet/>
      <dgm:spPr/>
      <dgm:t>
        <a:bodyPr/>
        <a:lstStyle/>
        <a:p>
          <a:endParaRPr lang="ru-RU"/>
        </a:p>
      </dgm:t>
    </dgm:pt>
    <dgm:pt modelId="{46A94857-07DC-4356-98BC-A32D1C9BF3A9}" type="sibTrans" cxnId="{40B35FE5-129C-4D6E-AC18-BB1A0986F75C}">
      <dgm:prSet/>
      <dgm:spPr/>
      <dgm:t>
        <a:bodyPr/>
        <a:lstStyle/>
        <a:p>
          <a:endParaRPr lang="ru-RU"/>
        </a:p>
      </dgm:t>
    </dgm:pt>
    <dgm:pt modelId="{F42A43CC-7E48-4F8E-A81E-BAF85E955EED}">
      <dgm:prSet custT="1"/>
      <dgm:spPr>
        <a:solidFill>
          <a:srgbClr val="F0F4FA">
            <a:alpha val="89804"/>
          </a:srgbClr>
        </a:solidFill>
      </dgm:spPr>
      <dgm:t>
        <a:bodyPr/>
        <a:lstStyle/>
        <a:p>
          <a:pPr marL="0" indent="0">
            <a:lnSpc>
              <a:spcPts val="1600"/>
            </a:lnSpc>
            <a:spcAft>
              <a:spcPts val="0"/>
            </a:spcAft>
          </a:pP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№ 1 с. Князе-</a:t>
          </a:r>
          <a:r>
            <a:rPr lang="ru-RU" sz="1800" b="0" i="0" u="none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Волконское</a:t>
          </a: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Хабаровского района</a:t>
          </a:r>
          <a:endParaRPr lang="ru-RU" sz="18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gm:t>
    </dgm:pt>
    <dgm:pt modelId="{BC7C8023-3471-4181-9AB5-06AADA28DAC6}" type="parTrans" cxnId="{7F4A6293-EA43-4E7C-AD8C-C298CCB0DD94}">
      <dgm:prSet/>
      <dgm:spPr/>
      <dgm:t>
        <a:bodyPr/>
        <a:lstStyle/>
        <a:p>
          <a:endParaRPr lang="ru-RU"/>
        </a:p>
      </dgm:t>
    </dgm:pt>
    <dgm:pt modelId="{5D6DD495-CD69-4D6B-AB43-1A1BE4F8A97C}" type="sibTrans" cxnId="{7F4A6293-EA43-4E7C-AD8C-C298CCB0DD94}">
      <dgm:prSet/>
      <dgm:spPr/>
      <dgm:t>
        <a:bodyPr/>
        <a:lstStyle/>
        <a:p>
          <a:endParaRPr lang="ru-RU"/>
        </a:p>
      </dgm:t>
    </dgm:pt>
    <dgm:pt modelId="{407E9DB5-6F3E-42F8-AB87-8C178FB6531B}">
      <dgm:prSet custT="1"/>
      <dgm:spPr>
        <a:solidFill>
          <a:srgbClr val="F0F4FA">
            <a:alpha val="89804"/>
          </a:srgbClr>
        </a:solidFill>
      </dgm:spPr>
      <dgm:t>
        <a:bodyPr/>
        <a:lstStyle/>
        <a:p>
          <a:pPr marL="0" indent="0">
            <a:lnSpc>
              <a:spcPts val="1600"/>
            </a:lnSpc>
            <a:spcAft>
              <a:spcPts val="0"/>
            </a:spcAft>
          </a:pP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с. </a:t>
          </a:r>
          <a:r>
            <a:rPr lang="ru-RU" sz="1800" b="0" i="0" u="none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Сикачи-Алян</a:t>
          </a: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Хабаровского района</a:t>
          </a:r>
          <a:endParaRPr lang="ru-RU" sz="18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gm:t>
    </dgm:pt>
    <dgm:pt modelId="{4CF77CD4-29DF-4D48-9E00-91ADEF65FA48}" type="parTrans" cxnId="{54DA7FF5-9ACA-422B-8E40-D9093EF4EE83}">
      <dgm:prSet/>
      <dgm:spPr/>
      <dgm:t>
        <a:bodyPr/>
        <a:lstStyle/>
        <a:p>
          <a:endParaRPr lang="ru-RU"/>
        </a:p>
      </dgm:t>
    </dgm:pt>
    <dgm:pt modelId="{90C7C5A2-DAE6-4CAE-A2C0-413CA2551992}" type="sibTrans" cxnId="{54DA7FF5-9ACA-422B-8E40-D9093EF4EE83}">
      <dgm:prSet/>
      <dgm:spPr/>
      <dgm:t>
        <a:bodyPr/>
        <a:lstStyle/>
        <a:p>
          <a:endParaRPr lang="ru-RU"/>
        </a:p>
      </dgm:t>
    </dgm:pt>
    <dgm:pt modelId="{7BC255BC-8B5D-4B1A-9EE7-822299B239C2}">
      <dgm:prSet custT="1"/>
      <dgm:spPr>
        <a:solidFill>
          <a:srgbClr val="F0F4FA">
            <a:alpha val="89804"/>
          </a:srgbClr>
        </a:solidFill>
      </dgm:spPr>
      <dgm:t>
        <a:bodyPr/>
        <a:lstStyle/>
        <a:p>
          <a:pPr marL="0" indent="0">
            <a:lnSpc>
              <a:spcPts val="1600"/>
            </a:lnSpc>
            <a:spcAft>
              <a:spcPts val="0"/>
            </a:spcAft>
          </a:pP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№29 г. Комсомольска-на-Амуре</a:t>
          </a:r>
          <a:endParaRPr lang="ru-RU" sz="18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gm:t>
    </dgm:pt>
    <dgm:pt modelId="{E5AB2AC9-B9A6-4F82-9032-6AEDDC3FC67A}" type="parTrans" cxnId="{EBF2F383-E924-446A-83B0-91B719C7F762}">
      <dgm:prSet/>
      <dgm:spPr/>
      <dgm:t>
        <a:bodyPr/>
        <a:lstStyle/>
        <a:p>
          <a:endParaRPr lang="ru-RU"/>
        </a:p>
      </dgm:t>
    </dgm:pt>
    <dgm:pt modelId="{E472C0A9-5D42-48A9-8B63-B0F835438DF9}" type="sibTrans" cxnId="{EBF2F383-E924-446A-83B0-91B719C7F762}">
      <dgm:prSet/>
      <dgm:spPr/>
      <dgm:t>
        <a:bodyPr/>
        <a:lstStyle/>
        <a:p>
          <a:endParaRPr lang="ru-RU"/>
        </a:p>
      </dgm:t>
    </dgm:pt>
    <dgm:pt modelId="{9A1D382E-8E8B-4A75-8280-171A748AF997}">
      <dgm:prSet custT="1"/>
      <dgm:spPr>
        <a:solidFill>
          <a:srgbClr val="F0F4FA">
            <a:alpha val="89804"/>
          </a:srgbClr>
        </a:solidFill>
      </dgm:spPr>
      <dgm:t>
        <a:bodyPr/>
        <a:lstStyle/>
        <a:p>
          <a:pPr marL="0" indent="0">
            <a:lnSpc>
              <a:spcPts val="1600"/>
            </a:lnSpc>
            <a:spcAft>
              <a:spcPts val="0"/>
            </a:spcAft>
          </a:pP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школа№ 12 </a:t>
          </a:r>
          <a:r>
            <a:rPr lang="ru-RU" sz="1800" b="0" i="0" u="none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Гаткинского</a:t>
          </a: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</a:t>
          </a:r>
          <a:r>
            <a:rPr lang="ru-RU" sz="1800" b="0" i="0" u="none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с.п</a:t>
          </a: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. Советско-Гаванского района</a:t>
          </a:r>
          <a:endParaRPr lang="ru-RU" sz="18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gm:t>
    </dgm:pt>
    <dgm:pt modelId="{3AF076B4-49DC-4A01-BAFA-4CCB735567D4}" type="parTrans" cxnId="{D474C0C6-7B5F-4402-80DE-42080697871C}">
      <dgm:prSet/>
      <dgm:spPr/>
      <dgm:t>
        <a:bodyPr/>
        <a:lstStyle/>
        <a:p>
          <a:endParaRPr lang="ru-RU"/>
        </a:p>
      </dgm:t>
    </dgm:pt>
    <dgm:pt modelId="{94D35EE2-F914-4F7B-ABFF-696102B21389}" type="sibTrans" cxnId="{D474C0C6-7B5F-4402-80DE-42080697871C}">
      <dgm:prSet/>
      <dgm:spPr/>
      <dgm:t>
        <a:bodyPr/>
        <a:lstStyle/>
        <a:p>
          <a:endParaRPr lang="ru-RU"/>
        </a:p>
      </dgm:t>
    </dgm:pt>
    <dgm:pt modelId="{E61E0456-06F8-4D2B-A490-B0F0A1AD2AE2}">
      <dgm:prSet custT="1"/>
      <dgm:spPr>
        <a:solidFill>
          <a:srgbClr val="F0F4FA">
            <a:alpha val="89804"/>
          </a:srgbClr>
        </a:solidFill>
      </dgm:spPr>
      <dgm:t>
        <a:bodyPr/>
        <a:lstStyle/>
        <a:p>
          <a:pPr marL="0" indent="0">
            <a:lnSpc>
              <a:spcPts val="1600"/>
            </a:lnSpc>
            <a:spcAft>
              <a:spcPts val="0"/>
            </a:spcAft>
          </a:pP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п. </a:t>
          </a:r>
          <a:r>
            <a:rPr lang="ru-RU" sz="1800" b="0" i="0" u="none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Амгунь</a:t>
          </a: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Солнечного района</a:t>
          </a:r>
          <a:endParaRPr lang="ru-RU" sz="18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gm:t>
    </dgm:pt>
    <dgm:pt modelId="{3F6B909B-305E-43E7-BBFB-D15B1902B7B4}" type="parTrans" cxnId="{D6F9510E-B2BB-4D33-B423-BF8512E80857}">
      <dgm:prSet/>
      <dgm:spPr/>
      <dgm:t>
        <a:bodyPr/>
        <a:lstStyle/>
        <a:p>
          <a:endParaRPr lang="ru-RU"/>
        </a:p>
      </dgm:t>
    </dgm:pt>
    <dgm:pt modelId="{7ACA54B7-DFB6-4576-B97A-7247C74C3D4D}" type="sibTrans" cxnId="{D6F9510E-B2BB-4D33-B423-BF8512E80857}">
      <dgm:prSet/>
      <dgm:spPr/>
      <dgm:t>
        <a:bodyPr/>
        <a:lstStyle/>
        <a:p>
          <a:endParaRPr lang="ru-RU"/>
        </a:p>
      </dgm:t>
    </dgm:pt>
    <dgm:pt modelId="{404CFF3C-4D73-46FC-9463-E3B56BAD1BA3}">
      <dgm:prSet custT="1"/>
      <dgm:spPr>
        <a:solidFill>
          <a:srgbClr val="F0F4FA">
            <a:alpha val="89804"/>
          </a:srgbClr>
        </a:solidFill>
      </dgm:spPr>
      <dgm:t>
        <a:bodyPr/>
        <a:lstStyle/>
        <a:p>
          <a:pPr marL="0" indent="0">
            <a:lnSpc>
              <a:spcPts val="1600"/>
            </a:lnSpc>
            <a:spcAft>
              <a:spcPts val="0"/>
            </a:spcAft>
          </a:pP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с. </a:t>
          </a:r>
          <a:r>
            <a:rPr lang="ru-RU" sz="1800" b="0" i="0" u="none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Тугур</a:t>
          </a: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</a:t>
          </a:r>
          <a:r>
            <a:rPr lang="ru-RU" sz="1800" b="0" i="0" u="none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Тугуро-Чумиканского</a:t>
          </a: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района</a:t>
          </a:r>
          <a:endParaRPr lang="ru-RU" sz="18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gm:t>
    </dgm:pt>
    <dgm:pt modelId="{BF95D510-2852-4C63-A2E1-16C63AFF1673}" type="parTrans" cxnId="{6E3B2B6A-0152-4C45-9582-A06AE74F432C}">
      <dgm:prSet/>
      <dgm:spPr/>
      <dgm:t>
        <a:bodyPr/>
        <a:lstStyle/>
        <a:p>
          <a:endParaRPr lang="ru-RU"/>
        </a:p>
      </dgm:t>
    </dgm:pt>
    <dgm:pt modelId="{928B8188-032A-4736-9AE2-F57D03109EC9}" type="sibTrans" cxnId="{6E3B2B6A-0152-4C45-9582-A06AE74F432C}">
      <dgm:prSet/>
      <dgm:spPr/>
      <dgm:t>
        <a:bodyPr/>
        <a:lstStyle/>
        <a:p>
          <a:endParaRPr lang="ru-RU"/>
        </a:p>
      </dgm:t>
    </dgm:pt>
    <dgm:pt modelId="{568E0EBB-373D-4435-89B6-26B3F400086A}">
      <dgm:prSet custT="1"/>
      <dgm:spPr>
        <a:solidFill>
          <a:srgbClr val="F0F4FA">
            <a:alpha val="89804"/>
          </a:srgbClr>
        </a:solidFill>
      </dgm:spPr>
      <dgm:t>
        <a:bodyPr/>
        <a:lstStyle/>
        <a:p>
          <a:pPr marL="0" indent="0" rtl="0">
            <a:lnSpc>
              <a:spcPts val="1600"/>
            </a:lnSpc>
            <a:spcAft>
              <a:spcPts val="0"/>
            </a:spcAft>
          </a:pP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№5 г. Бикина</a:t>
          </a:r>
          <a:endParaRPr lang="ru-RU" sz="18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gm:t>
    </dgm:pt>
    <dgm:pt modelId="{9B8E54C1-0222-45BC-A24E-7FDBCE335B32}" type="parTrans" cxnId="{5E029B0D-D93B-410B-AA80-1D748203FC18}">
      <dgm:prSet/>
      <dgm:spPr/>
      <dgm:t>
        <a:bodyPr/>
        <a:lstStyle/>
        <a:p>
          <a:endParaRPr lang="ru-RU"/>
        </a:p>
      </dgm:t>
    </dgm:pt>
    <dgm:pt modelId="{95A2261A-AB3E-47FA-BE44-966E6E45EBBE}" type="sibTrans" cxnId="{5E029B0D-D93B-410B-AA80-1D748203FC18}">
      <dgm:prSet/>
      <dgm:spPr/>
      <dgm:t>
        <a:bodyPr/>
        <a:lstStyle/>
        <a:p>
          <a:endParaRPr lang="ru-RU"/>
        </a:p>
      </dgm:t>
    </dgm:pt>
    <dgm:pt modelId="{601C9478-9E3A-4933-A4A6-A23BE96776E1}">
      <dgm:prSet custT="1"/>
      <dgm:spPr>
        <a:solidFill>
          <a:srgbClr val="F0F4FA">
            <a:alpha val="89804"/>
          </a:srgbClr>
        </a:solidFill>
      </dgm:spPr>
      <dgm:t>
        <a:bodyPr/>
        <a:lstStyle/>
        <a:p>
          <a:pPr marL="0" indent="0" rtl="0">
            <a:lnSpc>
              <a:spcPts val="1600"/>
            </a:lnSpc>
            <a:spcAft>
              <a:spcPts val="0"/>
            </a:spcAft>
          </a:pP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№20 г. Вяземского</a:t>
          </a:r>
          <a:endParaRPr lang="ru-RU" sz="18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gm:t>
    </dgm:pt>
    <dgm:pt modelId="{EF8F2C30-E6E2-4EF6-B387-2FC210C67581}" type="parTrans" cxnId="{4F872E4E-79FC-4E2B-BEAB-E394401D28A4}">
      <dgm:prSet/>
      <dgm:spPr/>
      <dgm:t>
        <a:bodyPr/>
        <a:lstStyle/>
        <a:p>
          <a:endParaRPr lang="ru-RU"/>
        </a:p>
      </dgm:t>
    </dgm:pt>
    <dgm:pt modelId="{576B06B4-AA94-4168-BF3E-0171249F1206}" type="sibTrans" cxnId="{4F872E4E-79FC-4E2B-BEAB-E394401D28A4}">
      <dgm:prSet/>
      <dgm:spPr/>
      <dgm:t>
        <a:bodyPr/>
        <a:lstStyle/>
        <a:p>
          <a:endParaRPr lang="ru-RU"/>
        </a:p>
      </dgm:t>
    </dgm:pt>
    <dgm:pt modelId="{AF7ADA0A-3606-41E5-A637-59EF2CAA3B78}">
      <dgm:prSet custT="1"/>
      <dgm:spPr>
        <a:solidFill>
          <a:srgbClr val="F0F4FA">
            <a:alpha val="89804"/>
          </a:srgbClr>
        </a:solidFill>
      </dgm:spPr>
      <dgm:t>
        <a:bodyPr/>
        <a:lstStyle/>
        <a:p>
          <a:pPr marL="0" indent="0" rtl="0">
            <a:lnSpc>
              <a:spcPts val="1600"/>
            </a:lnSpc>
            <a:spcAft>
              <a:spcPts val="0"/>
            </a:spcAft>
          </a:pP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п. </a:t>
          </a:r>
          <a:r>
            <a:rPr lang="ru-RU" sz="1800" b="0" i="0" u="none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Гурское</a:t>
          </a: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Комсомольского района</a:t>
          </a:r>
          <a:endParaRPr lang="ru-RU" sz="18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gm:t>
    </dgm:pt>
    <dgm:pt modelId="{7F697E14-083E-4121-9530-9E870C355EBC}" type="parTrans" cxnId="{1A3AE490-521F-4FD6-9174-EEEADE55DDD5}">
      <dgm:prSet/>
      <dgm:spPr/>
      <dgm:t>
        <a:bodyPr/>
        <a:lstStyle/>
        <a:p>
          <a:endParaRPr lang="ru-RU"/>
        </a:p>
      </dgm:t>
    </dgm:pt>
    <dgm:pt modelId="{6B9FD798-44F7-4909-839C-FE5140520D1A}" type="sibTrans" cxnId="{1A3AE490-521F-4FD6-9174-EEEADE55DDD5}">
      <dgm:prSet/>
      <dgm:spPr/>
      <dgm:t>
        <a:bodyPr/>
        <a:lstStyle/>
        <a:p>
          <a:endParaRPr lang="ru-RU"/>
        </a:p>
      </dgm:t>
    </dgm:pt>
    <dgm:pt modelId="{DD44F45F-E3AB-475F-8AA1-21A28A7D71B2}">
      <dgm:prSet custT="1"/>
      <dgm:spPr>
        <a:solidFill>
          <a:srgbClr val="F0F4FA">
            <a:alpha val="89804"/>
          </a:srgbClr>
        </a:solidFill>
      </dgm:spPr>
      <dgm:t>
        <a:bodyPr/>
        <a:lstStyle/>
        <a:p>
          <a:pPr marL="0" indent="0" rtl="0">
            <a:lnSpc>
              <a:spcPts val="1600"/>
            </a:lnSpc>
            <a:spcAft>
              <a:spcPts val="0"/>
            </a:spcAft>
          </a:pP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№5 п. Маго Николаевского района</a:t>
          </a:r>
          <a:endParaRPr lang="ru-RU" sz="18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gm:t>
    </dgm:pt>
    <dgm:pt modelId="{1B3792DB-DE04-483A-AE4D-6205B917059A}" type="parTrans" cxnId="{72DCB2A9-6888-4414-90E1-3343209206D9}">
      <dgm:prSet/>
      <dgm:spPr/>
      <dgm:t>
        <a:bodyPr/>
        <a:lstStyle/>
        <a:p>
          <a:endParaRPr lang="ru-RU"/>
        </a:p>
      </dgm:t>
    </dgm:pt>
    <dgm:pt modelId="{A194BDD1-32AB-4C08-A04D-5154F5D1A7BE}" type="sibTrans" cxnId="{72DCB2A9-6888-4414-90E1-3343209206D9}">
      <dgm:prSet/>
      <dgm:spPr/>
      <dgm:t>
        <a:bodyPr/>
        <a:lstStyle/>
        <a:p>
          <a:endParaRPr lang="ru-RU"/>
        </a:p>
      </dgm:t>
    </dgm:pt>
    <dgm:pt modelId="{2CA6283B-5DE2-4B9D-B436-EC997CA30D9C}">
      <dgm:prSet custT="1"/>
      <dgm:spPr>
        <a:solidFill>
          <a:srgbClr val="F0F4FA">
            <a:alpha val="89804"/>
          </a:srgbClr>
        </a:solidFill>
      </dgm:spPr>
      <dgm:t>
        <a:bodyPr/>
        <a:lstStyle/>
        <a:p>
          <a:pPr marL="0" indent="0" rtl="0">
            <a:lnSpc>
              <a:spcPts val="1600"/>
            </a:lnSpc>
            <a:spcAft>
              <a:spcPts val="0"/>
            </a:spcAft>
          </a:pP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лицей № 33 г. Комсомольска-на-Амуре</a:t>
          </a:r>
          <a:endParaRPr lang="ru-RU" sz="18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gm:t>
    </dgm:pt>
    <dgm:pt modelId="{66A5FF96-6C67-4E61-B959-BA54F33F66B2}" type="parTrans" cxnId="{AD9C3E91-660C-4AAE-8563-95B457A02F62}">
      <dgm:prSet/>
      <dgm:spPr/>
      <dgm:t>
        <a:bodyPr/>
        <a:lstStyle/>
        <a:p>
          <a:endParaRPr lang="ru-RU"/>
        </a:p>
      </dgm:t>
    </dgm:pt>
    <dgm:pt modelId="{8CD794FD-798D-499B-B3AE-A41D39B71A2F}" type="sibTrans" cxnId="{AD9C3E91-660C-4AAE-8563-95B457A02F62}">
      <dgm:prSet/>
      <dgm:spPr/>
      <dgm:t>
        <a:bodyPr/>
        <a:lstStyle/>
        <a:p>
          <a:endParaRPr lang="ru-RU"/>
        </a:p>
      </dgm:t>
    </dgm:pt>
    <dgm:pt modelId="{25BD2910-0402-4A5C-AF98-91D6E388875F}">
      <dgm:prSet custT="1"/>
      <dgm:spPr>
        <a:solidFill>
          <a:srgbClr val="F0F4FA">
            <a:alpha val="89804"/>
          </a:srgbClr>
        </a:solidFill>
      </dgm:spPr>
      <dgm:t>
        <a:bodyPr/>
        <a:lstStyle/>
        <a:p>
          <a:pPr marL="0" indent="0" rtl="0">
            <a:lnSpc>
              <a:spcPts val="1600"/>
            </a:lnSpc>
            <a:spcAft>
              <a:spcPts val="0"/>
            </a:spcAft>
          </a:pP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№46 г. Хабаровска</a:t>
          </a:r>
          <a:endParaRPr lang="ru-RU" sz="18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gm:t>
    </dgm:pt>
    <dgm:pt modelId="{B69F0B32-F8E6-41CE-A767-B864FF2550C7}" type="parTrans" cxnId="{2333ECEA-F807-4A6B-9AB9-E25E209527E0}">
      <dgm:prSet/>
      <dgm:spPr/>
      <dgm:t>
        <a:bodyPr/>
        <a:lstStyle/>
        <a:p>
          <a:endParaRPr lang="ru-RU"/>
        </a:p>
      </dgm:t>
    </dgm:pt>
    <dgm:pt modelId="{4936C5DE-7F91-4480-9396-03779ED84B9A}" type="sibTrans" cxnId="{2333ECEA-F807-4A6B-9AB9-E25E209527E0}">
      <dgm:prSet/>
      <dgm:spPr/>
      <dgm:t>
        <a:bodyPr/>
        <a:lstStyle/>
        <a:p>
          <a:endParaRPr lang="ru-RU"/>
        </a:p>
      </dgm:t>
    </dgm:pt>
    <dgm:pt modelId="{4E546331-4B69-47A2-A558-C31F71763031}">
      <dgm:prSet custT="1"/>
      <dgm:spPr>
        <a:solidFill>
          <a:srgbClr val="F0F4FA">
            <a:alpha val="89804"/>
          </a:srgbClr>
        </a:solidFill>
      </dgm:spPr>
      <dgm:t>
        <a:bodyPr/>
        <a:lstStyle/>
        <a:p>
          <a:pPr marL="0" indent="0" rtl="0">
            <a:lnSpc>
              <a:spcPts val="1600"/>
            </a:lnSpc>
            <a:spcAft>
              <a:spcPts val="0"/>
            </a:spcAft>
          </a:pP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№ 58 г. Хабаровска</a:t>
          </a:r>
          <a:endParaRPr lang="ru-RU" sz="18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gm:t>
    </dgm:pt>
    <dgm:pt modelId="{88718B2B-636C-4806-975C-D167FA112A95}" type="parTrans" cxnId="{D069F66F-825B-44B2-9CCC-BA1EFF416951}">
      <dgm:prSet/>
      <dgm:spPr/>
      <dgm:t>
        <a:bodyPr/>
        <a:lstStyle/>
        <a:p>
          <a:endParaRPr lang="ru-RU"/>
        </a:p>
      </dgm:t>
    </dgm:pt>
    <dgm:pt modelId="{94DBDEF9-F2E7-42A5-BCAF-C53B12D916C3}" type="sibTrans" cxnId="{D069F66F-825B-44B2-9CCC-BA1EFF416951}">
      <dgm:prSet/>
      <dgm:spPr/>
      <dgm:t>
        <a:bodyPr/>
        <a:lstStyle/>
        <a:p>
          <a:endParaRPr lang="ru-RU"/>
        </a:p>
      </dgm:t>
    </dgm:pt>
    <dgm:pt modelId="{26891C87-82F4-461B-9975-2504994278EB}">
      <dgm:prSet custT="1"/>
      <dgm:spPr>
        <a:solidFill>
          <a:srgbClr val="F0F4FA">
            <a:alpha val="89804"/>
          </a:srgbClr>
        </a:solidFill>
      </dgm:spPr>
      <dgm:t>
        <a:bodyPr/>
        <a:lstStyle/>
        <a:p>
          <a:pPr marL="0" indent="0" rtl="0">
            <a:lnSpc>
              <a:spcPts val="1600"/>
            </a:lnSpc>
            <a:spcAft>
              <a:spcPts val="0"/>
            </a:spcAft>
          </a:pP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№ 63 г. Хабаровска</a:t>
          </a:r>
          <a:endParaRPr lang="ru-RU" sz="18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gm:t>
    </dgm:pt>
    <dgm:pt modelId="{6C2752D9-EFA3-483A-99E7-26574F808155}" type="parTrans" cxnId="{57A95F0B-88F8-4934-ACFB-4F3286FD5DE3}">
      <dgm:prSet/>
      <dgm:spPr/>
      <dgm:t>
        <a:bodyPr/>
        <a:lstStyle/>
        <a:p>
          <a:endParaRPr lang="ru-RU"/>
        </a:p>
      </dgm:t>
    </dgm:pt>
    <dgm:pt modelId="{EA9D71A5-8EF2-4C2D-967D-600888C044EC}" type="sibTrans" cxnId="{57A95F0B-88F8-4934-ACFB-4F3286FD5DE3}">
      <dgm:prSet/>
      <dgm:spPr/>
      <dgm:t>
        <a:bodyPr/>
        <a:lstStyle/>
        <a:p>
          <a:endParaRPr lang="ru-RU"/>
        </a:p>
      </dgm:t>
    </dgm:pt>
    <dgm:pt modelId="{BE7815C0-9F07-47FE-93A6-0F02E7BD3373}">
      <dgm:prSet custT="1"/>
      <dgm:spPr>
        <a:solidFill>
          <a:srgbClr val="F0F4FA">
            <a:alpha val="89804"/>
          </a:srgbClr>
        </a:solidFill>
      </dgm:spPr>
      <dgm:t>
        <a:bodyPr/>
        <a:lstStyle/>
        <a:p>
          <a:pPr marL="0" indent="0" rtl="0">
            <a:lnSpc>
              <a:spcPts val="1600"/>
            </a:lnSpc>
            <a:spcAft>
              <a:spcPts val="0"/>
            </a:spcAft>
          </a:pP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№ 70 г. Хабаровска</a:t>
          </a:r>
          <a:endParaRPr lang="ru-RU" sz="18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gm:t>
    </dgm:pt>
    <dgm:pt modelId="{CEAC43ED-E4E7-4F47-B890-31998DA78E58}" type="parTrans" cxnId="{06FFD94F-F422-4AA5-87DE-0ECBF86B9227}">
      <dgm:prSet/>
      <dgm:spPr/>
      <dgm:t>
        <a:bodyPr/>
        <a:lstStyle/>
        <a:p>
          <a:endParaRPr lang="ru-RU"/>
        </a:p>
      </dgm:t>
    </dgm:pt>
    <dgm:pt modelId="{AA47CCAC-06F1-45BB-9FEA-32C11738C5D1}" type="sibTrans" cxnId="{06FFD94F-F422-4AA5-87DE-0ECBF86B9227}">
      <dgm:prSet/>
      <dgm:spPr/>
      <dgm:t>
        <a:bodyPr/>
        <a:lstStyle/>
        <a:p>
          <a:endParaRPr lang="ru-RU"/>
        </a:p>
      </dgm:t>
    </dgm:pt>
    <dgm:pt modelId="{3372FD28-B2DD-44EF-9FAF-A44E27A54C66}">
      <dgm:prSet custT="1"/>
      <dgm:spPr>
        <a:solidFill>
          <a:srgbClr val="F0F4FA">
            <a:alpha val="89804"/>
          </a:srgbClr>
        </a:solidFill>
      </dgm:spPr>
      <dgm:t>
        <a:bodyPr/>
        <a:lstStyle/>
        <a:p>
          <a:pPr marL="0" indent="0" rtl="0">
            <a:lnSpc>
              <a:spcPts val="1600"/>
            </a:lnSpc>
            <a:spcAft>
              <a:spcPts val="0"/>
            </a:spcAft>
          </a:pP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с. Вознесенское Амурского района</a:t>
          </a:r>
          <a:endParaRPr lang="ru-RU" sz="18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gm:t>
    </dgm:pt>
    <dgm:pt modelId="{21FD578A-A84C-421B-9F51-D0C065CCE155}" type="parTrans" cxnId="{60E27473-914A-46B1-8E30-8E229CF50C91}">
      <dgm:prSet/>
      <dgm:spPr/>
      <dgm:t>
        <a:bodyPr/>
        <a:lstStyle/>
        <a:p>
          <a:endParaRPr lang="ru-RU"/>
        </a:p>
      </dgm:t>
    </dgm:pt>
    <dgm:pt modelId="{CE3A72D4-A4D8-48A2-9FA5-4413A84E44ED}" type="sibTrans" cxnId="{60E27473-914A-46B1-8E30-8E229CF50C91}">
      <dgm:prSet/>
      <dgm:spPr/>
      <dgm:t>
        <a:bodyPr/>
        <a:lstStyle/>
        <a:p>
          <a:endParaRPr lang="ru-RU"/>
        </a:p>
      </dgm:t>
    </dgm:pt>
    <dgm:pt modelId="{AC2E3A11-ABEB-4E70-B685-CE06FBFFC016}">
      <dgm:prSet custT="1"/>
      <dgm:spPr>
        <a:solidFill>
          <a:srgbClr val="F0F4FA">
            <a:alpha val="89804"/>
          </a:srgbClr>
        </a:solidFill>
      </dgm:spPr>
      <dgm:t>
        <a:bodyPr/>
        <a:lstStyle/>
        <a:p>
          <a:pPr marL="0" indent="0" rtl="0">
            <a:lnSpc>
              <a:spcPts val="1600"/>
            </a:lnSpc>
            <a:spcAft>
              <a:spcPts val="0"/>
            </a:spcAft>
          </a:pP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п. </a:t>
          </a:r>
          <a:r>
            <a:rPr lang="ru-RU" sz="1800" b="0" i="0" u="none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Санболи</a:t>
          </a:r>
          <a:r>
            <a:rPr lang="ru-RU" sz="1800" b="0" i="0" u="none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Амурского района</a:t>
          </a:r>
          <a:endParaRPr lang="ru-RU" sz="18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gm:t>
    </dgm:pt>
    <dgm:pt modelId="{BBF4012A-A0E5-4D08-82E4-6E4EC46D339F}" type="parTrans" cxnId="{8C827246-EBD1-4BE8-8EE6-BEDFA5566CC3}">
      <dgm:prSet/>
      <dgm:spPr/>
      <dgm:t>
        <a:bodyPr/>
        <a:lstStyle/>
        <a:p>
          <a:endParaRPr lang="ru-RU"/>
        </a:p>
      </dgm:t>
    </dgm:pt>
    <dgm:pt modelId="{8601EE2B-AEE9-4315-8D0C-EACFD400DDE9}" type="sibTrans" cxnId="{8C827246-EBD1-4BE8-8EE6-BEDFA5566CC3}">
      <dgm:prSet/>
      <dgm:spPr/>
      <dgm:t>
        <a:bodyPr/>
        <a:lstStyle/>
        <a:p>
          <a:endParaRPr lang="ru-RU"/>
        </a:p>
      </dgm:t>
    </dgm:pt>
    <dgm:pt modelId="{0C3EAE8C-C443-4188-A787-6C8511757093}" type="pres">
      <dgm:prSet presAssocID="{CA4B0E3F-0E02-416F-B071-85EBDC267FF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1D16E7-B712-471D-B4C2-DF23A3480476}" type="pres">
      <dgm:prSet presAssocID="{C2216C72-569E-4541-A8E5-4E849786507D}" presName="linNode" presStyleCnt="0"/>
      <dgm:spPr/>
      <dgm:t>
        <a:bodyPr/>
        <a:lstStyle/>
        <a:p>
          <a:endParaRPr lang="ru-RU"/>
        </a:p>
      </dgm:t>
    </dgm:pt>
    <dgm:pt modelId="{B0335B99-EF51-47E2-B751-98742CAE494C}" type="pres">
      <dgm:prSet presAssocID="{C2216C72-569E-4541-A8E5-4E849786507D}" presName="parentText" presStyleLbl="node1" presStyleIdx="0" presStyleCnt="1" custScaleX="54794" custLinFactNeighborX="-52" custLinFactNeighborY="16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ED2F87-F7A2-4636-9002-E6515040930E}" type="pres">
      <dgm:prSet presAssocID="{C2216C72-569E-4541-A8E5-4E849786507D}" presName="descendantText" presStyleLbl="alignAccFollowNode1" presStyleIdx="0" presStyleCnt="1" custScaleX="187133" custScaleY="124709" custLinFactNeighborX="-2028" custLinFactNeighborY="4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76AED7-D1D0-455F-925E-2D347AF9CCC4}" type="presOf" srcId="{EAF190C2-31AC-48A4-8C63-227B2849CD7F}" destId="{30ED2F87-F7A2-4636-9002-E6515040930E}" srcOrd="0" destOrd="3" presId="urn:microsoft.com/office/officeart/2005/8/layout/vList5"/>
    <dgm:cxn modelId="{03DEE686-0A25-4DC6-905B-803DC2D81DC0}" type="presOf" srcId="{407E9DB5-6F3E-42F8-AB87-8C178FB6531B}" destId="{30ED2F87-F7A2-4636-9002-E6515040930E}" srcOrd="0" destOrd="7" presId="urn:microsoft.com/office/officeart/2005/8/layout/vList5"/>
    <dgm:cxn modelId="{8AB3ABE4-DBE1-4633-97DD-2F65A897F143}" type="presOf" srcId="{2CA6283B-5DE2-4B9D-B436-EC997CA30D9C}" destId="{30ED2F87-F7A2-4636-9002-E6515040930E}" srcOrd="0" destOrd="16" presId="urn:microsoft.com/office/officeart/2005/8/layout/vList5"/>
    <dgm:cxn modelId="{48EB86E1-56B2-4874-ACA6-D57A354F7456}" type="presOf" srcId="{568E0EBB-373D-4435-89B6-26B3F400086A}" destId="{30ED2F87-F7A2-4636-9002-E6515040930E}" srcOrd="0" destOrd="12" presId="urn:microsoft.com/office/officeart/2005/8/layout/vList5"/>
    <dgm:cxn modelId="{ED99A8E8-F03F-4C55-B677-1667E788D164}" type="presOf" srcId="{BE7815C0-9F07-47FE-93A6-0F02E7BD3373}" destId="{30ED2F87-F7A2-4636-9002-E6515040930E}" srcOrd="0" destOrd="20" presId="urn:microsoft.com/office/officeart/2005/8/layout/vList5"/>
    <dgm:cxn modelId="{409A34C9-5249-40B5-BF1B-95043D0E8C2A}" srcId="{C2216C72-569E-4541-A8E5-4E849786507D}" destId="{7E2920E8-0090-46B6-9831-5DB148CB72DF}" srcOrd="0" destOrd="0" parTransId="{C8CD0E2C-EBEE-4266-8AF7-7B8F18B20751}" sibTransId="{4B8540ED-BEA4-414A-B66D-96B18BDEED97}"/>
    <dgm:cxn modelId="{C9DAA961-1382-44FB-896F-605FA91B28E0}" type="presOf" srcId="{26891C87-82F4-461B-9975-2504994278EB}" destId="{30ED2F87-F7A2-4636-9002-E6515040930E}" srcOrd="0" destOrd="19" presId="urn:microsoft.com/office/officeart/2005/8/layout/vList5"/>
    <dgm:cxn modelId="{D474C0C6-7B5F-4402-80DE-42080697871C}" srcId="{C2216C72-569E-4541-A8E5-4E849786507D}" destId="{9A1D382E-8E8B-4A75-8280-171A748AF997}" srcOrd="9" destOrd="0" parTransId="{3AF076B4-49DC-4A01-BAFA-4CCB735567D4}" sibTransId="{94D35EE2-F914-4F7B-ABFF-696102B21389}"/>
    <dgm:cxn modelId="{B7C7FD91-B6E7-4A68-A4C3-38113F8AFB3F}" type="presOf" srcId="{CCC27B86-5855-4094-AC13-CC3A42E9AC46}" destId="{30ED2F87-F7A2-4636-9002-E6515040930E}" srcOrd="0" destOrd="5" presId="urn:microsoft.com/office/officeart/2005/8/layout/vList5"/>
    <dgm:cxn modelId="{E2F4F041-6578-444C-91BB-719D6C8BD0F1}" type="presOf" srcId="{3D9CE5CD-980E-4326-A173-E35295517E94}" destId="{30ED2F87-F7A2-4636-9002-E6515040930E}" srcOrd="0" destOrd="1" presId="urn:microsoft.com/office/officeart/2005/8/layout/vList5"/>
    <dgm:cxn modelId="{4F872E4E-79FC-4E2B-BEAB-E394401D28A4}" srcId="{C2216C72-569E-4541-A8E5-4E849786507D}" destId="{601C9478-9E3A-4933-A4A6-A23BE96776E1}" srcOrd="13" destOrd="0" parTransId="{EF8F2C30-E6E2-4EF6-B387-2FC210C67581}" sibTransId="{576B06B4-AA94-4168-BF3E-0171249F1206}"/>
    <dgm:cxn modelId="{54DA7FF5-9ACA-422B-8E40-D9093EF4EE83}" srcId="{C2216C72-569E-4541-A8E5-4E849786507D}" destId="{407E9DB5-6F3E-42F8-AB87-8C178FB6531B}" srcOrd="7" destOrd="0" parTransId="{4CF77CD4-29DF-4D48-9E00-91ADEF65FA48}" sibTransId="{90C7C5A2-DAE6-4CAE-A2C0-413CA2551992}"/>
    <dgm:cxn modelId="{06FFD94F-F422-4AA5-87DE-0ECBF86B9227}" srcId="{C2216C72-569E-4541-A8E5-4E849786507D}" destId="{BE7815C0-9F07-47FE-93A6-0F02E7BD3373}" srcOrd="20" destOrd="0" parTransId="{CEAC43ED-E4E7-4F47-B890-31998DA78E58}" sibTransId="{AA47CCAC-06F1-45BB-9FEA-32C11738C5D1}"/>
    <dgm:cxn modelId="{EBF2F383-E924-446A-83B0-91B719C7F762}" srcId="{C2216C72-569E-4541-A8E5-4E849786507D}" destId="{7BC255BC-8B5D-4B1A-9EE7-822299B239C2}" srcOrd="8" destOrd="0" parTransId="{E5AB2AC9-B9A6-4F82-9032-6AEDDC3FC67A}" sibTransId="{E472C0A9-5D42-48A9-8B63-B0F835438DF9}"/>
    <dgm:cxn modelId="{7F4A6293-EA43-4E7C-AD8C-C298CCB0DD94}" srcId="{C2216C72-569E-4541-A8E5-4E849786507D}" destId="{F42A43CC-7E48-4F8E-A81E-BAF85E955EED}" srcOrd="6" destOrd="0" parTransId="{BC7C8023-3471-4181-9AB5-06AADA28DAC6}" sibTransId="{5D6DD495-CD69-4D6B-AB43-1A1BE4F8A97C}"/>
    <dgm:cxn modelId="{F4B647E9-C5C8-4870-A737-ABB35BF32873}" type="presOf" srcId="{601C9478-9E3A-4933-A4A6-A23BE96776E1}" destId="{30ED2F87-F7A2-4636-9002-E6515040930E}" srcOrd="0" destOrd="13" presId="urn:microsoft.com/office/officeart/2005/8/layout/vList5"/>
    <dgm:cxn modelId="{78C4AD9F-9CC4-4B98-996A-C04F6FDEA435}" type="presOf" srcId="{9A1D382E-8E8B-4A75-8280-171A748AF997}" destId="{30ED2F87-F7A2-4636-9002-E6515040930E}" srcOrd="0" destOrd="9" presId="urn:microsoft.com/office/officeart/2005/8/layout/vList5"/>
    <dgm:cxn modelId="{60EEE054-C9A3-496F-9E5B-EDABE78FB881}" type="presOf" srcId="{F42A43CC-7E48-4F8E-A81E-BAF85E955EED}" destId="{30ED2F87-F7A2-4636-9002-E6515040930E}" srcOrd="0" destOrd="6" presId="urn:microsoft.com/office/officeart/2005/8/layout/vList5"/>
    <dgm:cxn modelId="{F44BDD8E-2E10-4E79-B673-7246B5648419}" srcId="{C2216C72-569E-4541-A8E5-4E849786507D}" destId="{7C089E62-C532-4756-B44A-BB3F23CE1623}" srcOrd="2" destOrd="0" parTransId="{FF9E6672-44AF-405A-9058-EAAD654D442D}" sibTransId="{BBB72336-DA1A-4B0A-881D-FC007502790B}"/>
    <dgm:cxn modelId="{25AB71AE-9446-45B2-A07A-DC941108FFA8}" type="presOf" srcId="{7E2920E8-0090-46B6-9831-5DB148CB72DF}" destId="{30ED2F87-F7A2-4636-9002-E6515040930E}" srcOrd="0" destOrd="0" presId="urn:microsoft.com/office/officeart/2005/8/layout/vList5"/>
    <dgm:cxn modelId="{9339D6A4-B0ED-45D3-9F1B-D843CFFE2F3A}" type="presOf" srcId="{DD44F45F-E3AB-475F-8AA1-21A28A7D71B2}" destId="{30ED2F87-F7A2-4636-9002-E6515040930E}" srcOrd="0" destOrd="15" presId="urn:microsoft.com/office/officeart/2005/8/layout/vList5"/>
    <dgm:cxn modelId="{2A6A3B87-1154-4211-A913-6AB130B099C9}" type="presOf" srcId="{3372FD28-B2DD-44EF-9FAF-A44E27A54C66}" destId="{30ED2F87-F7A2-4636-9002-E6515040930E}" srcOrd="0" destOrd="21" presId="urn:microsoft.com/office/officeart/2005/8/layout/vList5"/>
    <dgm:cxn modelId="{04AABD6C-B86E-4F1A-BF84-18AC7828C564}" type="presOf" srcId="{25BD2910-0402-4A5C-AF98-91D6E388875F}" destId="{30ED2F87-F7A2-4636-9002-E6515040930E}" srcOrd="0" destOrd="17" presId="urn:microsoft.com/office/officeart/2005/8/layout/vList5"/>
    <dgm:cxn modelId="{D604DA1F-E4A9-4FBE-B361-57C3B7D30E17}" type="presOf" srcId="{404CFF3C-4D73-46FC-9463-E3B56BAD1BA3}" destId="{30ED2F87-F7A2-4636-9002-E6515040930E}" srcOrd="0" destOrd="11" presId="urn:microsoft.com/office/officeart/2005/8/layout/vList5"/>
    <dgm:cxn modelId="{1AB60CEB-C1E8-4EB7-9EC4-80B38A8B1826}" type="presOf" srcId="{AF7ADA0A-3606-41E5-A637-59EF2CAA3B78}" destId="{30ED2F87-F7A2-4636-9002-E6515040930E}" srcOrd="0" destOrd="14" presId="urn:microsoft.com/office/officeart/2005/8/layout/vList5"/>
    <dgm:cxn modelId="{AD9C3E91-660C-4AAE-8563-95B457A02F62}" srcId="{C2216C72-569E-4541-A8E5-4E849786507D}" destId="{2CA6283B-5DE2-4B9D-B436-EC997CA30D9C}" srcOrd="16" destOrd="0" parTransId="{66A5FF96-6C67-4E61-B959-BA54F33F66B2}" sibTransId="{8CD794FD-798D-499B-B3AE-A41D39B71A2F}"/>
    <dgm:cxn modelId="{80C65508-9DF3-4075-A135-7EF611F44A90}" type="presOf" srcId="{CA4B0E3F-0E02-416F-B071-85EBDC267FF9}" destId="{0C3EAE8C-C443-4188-A787-6C8511757093}" srcOrd="0" destOrd="0" presId="urn:microsoft.com/office/officeart/2005/8/layout/vList5"/>
    <dgm:cxn modelId="{D6F9510E-B2BB-4D33-B423-BF8512E80857}" srcId="{C2216C72-569E-4541-A8E5-4E849786507D}" destId="{E61E0456-06F8-4D2B-A490-B0F0A1AD2AE2}" srcOrd="10" destOrd="0" parTransId="{3F6B909B-305E-43E7-BBFB-D15B1902B7B4}" sibTransId="{7ACA54B7-DFB6-4576-B97A-7247C74C3D4D}"/>
    <dgm:cxn modelId="{40B35FE5-129C-4D6E-AC18-BB1A0986F75C}" srcId="{C2216C72-569E-4541-A8E5-4E849786507D}" destId="{CCC27B86-5855-4094-AC13-CC3A42E9AC46}" srcOrd="5" destOrd="0" parTransId="{69AFC810-41A2-4FD8-A4D3-0A0CD5353C98}" sibTransId="{46A94857-07DC-4356-98BC-A32D1C9BF3A9}"/>
    <dgm:cxn modelId="{72DCB2A9-6888-4414-90E1-3343209206D9}" srcId="{C2216C72-569E-4541-A8E5-4E849786507D}" destId="{DD44F45F-E3AB-475F-8AA1-21A28A7D71B2}" srcOrd="15" destOrd="0" parTransId="{1B3792DB-DE04-483A-AE4D-6205B917059A}" sibTransId="{A194BDD1-32AB-4C08-A04D-5154F5D1A7BE}"/>
    <dgm:cxn modelId="{333CD44A-925A-45CE-AF3E-BA14E5F712E5}" type="presOf" srcId="{7BC255BC-8B5D-4B1A-9EE7-822299B239C2}" destId="{30ED2F87-F7A2-4636-9002-E6515040930E}" srcOrd="0" destOrd="8" presId="urn:microsoft.com/office/officeart/2005/8/layout/vList5"/>
    <dgm:cxn modelId="{D37DA0DD-4CE2-4C4D-942F-B3AE00C9F3A0}" type="presOf" srcId="{C2216C72-569E-4541-A8E5-4E849786507D}" destId="{B0335B99-EF51-47E2-B751-98742CAE494C}" srcOrd="0" destOrd="0" presId="urn:microsoft.com/office/officeart/2005/8/layout/vList5"/>
    <dgm:cxn modelId="{24EDF423-9C93-466C-81F3-460DA5C099F1}" srcId="{CA4B0E3F-0E02-416F-B071-85EBDC267FF9}" destId="{C2216C72-569E-4541-A8E5-4E849786507D}" srcOrd="0" destOrd="0" parTransId="{1C630E58-5A59-45DA-9BAB-D793E414411C}" sibTransId="{93C7A99C-5398-48CE-84DC-C002F653461B}"/>
    <dgm:cxn modelId="{91F2BA63-4A16-4CE4-BB45-6BAD1B0EA345}" type="presOf" srcId="{AC2E3A11-ABEB-4E70-B685-CE06FBFFC016}" destId="{30ED2F87-F7A2-4636-9002-E6515040930E}" srcOrd="0" destOrd="22" presId="urn:microsoft.com/office/officeart/2005/8/layout/vList5"/>
    <dgm:cxn modelId="{E5693AE0-BA9D-4090-B38A-ADEE42922BC6}" srcId="{C2216C72-569E-4541-A8E5-4E849786507D}" destId="{3D9CE5CD-980E-4326-A173-E35295517E94}" srcOrd="1" destOrd="0" parTransId="{7B31B6C6-C674-4598-9D35-769F281FDB55}" sibTransId="{876646E2-32ED-46CA-AD6C-1B518525822B}"/>
    <dgm:cxn modelId="{1A3AE490-521F-4FD6-9174-EEEADE55DDD5}" srcId="{C2216C72-569E-4541-A8E5-4E849786507D}" destId="{AF7ADA0A-3606-41E5-A637-59EF2CAA3B78}" srcOrd="14" destOrd="0" parTransId="{7F697E14-083E-4121-9530-9E870C355EBC}" sibTransId="{6B9FD798-44F7-4909-839C-FE5140520D1A}"/>
    <dgm:cxn modelId="{8268272A-5C45-48EE-B064-3D93C405BEAA}" type="presOf" srcId="{E61E0456-06F8-4D2B-A490-B0F0A1AD2AE2}" destId="{30ED2F87-F7A2-4636-9002-E6515040930E}" srcOrd="0" destOrd="10" presId="urn:microsoft.com/office/officeart/2005/8/layout/vList5"/>
    <dgm:cxn modelId="{055112AB-997B-4D77-B90A-38AA1B4075EF}" type="presOf" srcId="{4E546331-4B69-47A2-A558-C31F71763031}" destId="{30ED2F87-F7A2-4636-9002-E6515040930E}" srcOrd="0" destOrd="18" presId="urn:microsoft.com/office/officeart/2005/8/layout/vList5"/>
    <dgm:cxn modelId="{60E27473-914A-46B1-8E30-8E229CF50C91}" srcId="{C2216C72-569E-4541-A8E5-4E849786507D}" destId="{3372FD28-B2DD-44EF-9FAF-A44E27A54C66}" srcOrd="21" destOrd="0" parTransId="{21FD578A-A84C-421B-9F51-D0C065CCE155}" sibTransId="{CE3A72D4-A4D8-48A2-9FA5-4413A84E44ED}"/>
    <dgm:cxn modelId="{AB8A5967-D829-476A-89B3-CBD8A236A5DD}" type="presOf" srcId="{63AF0696-7B17-4A9A-B795-CF4018C714C7}" destId="{30ED2F87-F7A2-4636-9002-E6515040930E}" srcOrd="0" destOrd="4" presId="urn:microsoft.com/office/officeart/2005/8/layout/vList5"/>
    <dgm:cxn modelId="{8523F7E1-62F9-4C53-A2B1-837524C12B38}" type="presOf" srcId="{7C089E62-C532-4756-B44A-BB3F23CE1623}" destId="{30ED2F87-F7A2-4636-9002-E6515040930E}" srcOrd="0" destOrd="2" presId="urn:microsoft.com/office/officeart/2005/8/layout/vList5"/>
    <dgm:cxn modelId="{6E3B2B6A-0152-4C45-9582-A06AE74F432C}" srcId="{C2216C72-569E-4541-A8E5-4E849786507D}" destId="{404CFF3C-4D73-46FC-9463-E3B56BAD1BA3}" srcOrd="11" destOrd="0" parTransId="{BF95D510-2852-4C63-A2E1-16C63AFF1673}" sibTransId="{928B8188-032A-4736-9AE2-F57D03109EC9}"/>
    <dgm:cxn modelId="{8C827246-EBD1-4BE8-8EE6-BEDFA5566CC3}" srcId="{C2216C72-569E-4541-A8E5-4E849786507D}" destId="{AC2E3A11-ABEB-4E70-B685-CE06FBFFC016}" srcOrd="22" destOrd="0" parTransId="{BBF4012A-A0E5-4D08-82E4-6E4EC46D339F}" sibTransId="{8601EE2B-AEE9-4315-8D0C-EACFD400DDE9}"/>
    <dgm:cxn modelId="{D069F66F-825B-44B2-9CCC-BA1EFF416951}" srcId="{C2216C72-569E-4541-A8E5-4E849786507D}" destId="{4E546331-4B69-47A2-A558-C31F71763031}" srcOrd="18" destOrd="0" parTransId="{88718B2B-636C-4806-975C-D167FA112A95}" sibTransId="{94DBDEF9-F2E7-42A5-BCAF-C53B12D916C3}"/>
    <dgm:cxn modelId="{57A95F0B-88F8-4934-ACFB-4F3286FD5DE3}" srcId="{C2216C72-569E-4541-A8E5-4E849786507D}" destId="{26891C87-82F4-461B-9975-2504994278EB}" srcOrd="19" destOrd="0" parTransId="{6C2752D9-EFA3-483A-99E7-26574F808155}" sibTransId="{EA9D71A5-8EF2-4C2D-967D-600888C044EC}"/>
    <dgm:cxn modelId="{5E029B0D-D93B-410B-AA80-1D748203FC18}" srcId="{C2216C72-569E-4541-A8E5-4E849786507D}" destId="{568E0EBB-373D-4435-89B6-26B3F400086A}" srcOrd="12" destOrd="0" parTransId="{9B8E54C1-0222-45BC-A24E-7FDBCE335B32}" sibTransId="{95A2261A-AB3E-47FA-BE44-966E6E45EBBE}"/>
    <dgm:cxn modelId="{64065FF6-D211-4AB6-8152-C3CBB8D86E19}" srcId="{C2216C72-569E-4541-A8E5-4E849786507D}" destId="{EAF190C2-31AC-48A4-8C63-227B2849CD7F}" srcOrd="3" destOrd="0" parTransId="{9A4813ED-58DB-4897-BC45-FD477E21AAF3}" sibTransId="{D820419E-3692-49F8-B1CE-30334A9DFDED}"/>
    <dgm:cxn modelId="{A9F5FDA5-E58F-42AE-8FC9-C09AC3545B23}" srcId="{C2216C72-569E-4541-A8E5-4E849786507D}" destId="{63AF0696-7B17-4A9A-B795-CF4018C714C7}" srcOrd="4" destOrd="0" parTransId="{E8973050-37F2-465A-8B57-C83D3B1C59FD}" sibTransId="{7869835B-284F-4091-A87A-95B8EC5949E9}"/>
    <dgm:cxn modelId="{2333ECEA-F807-4A6B-9AB9-E25E209527E0}" srcId="{C2216C72-569E-4541-A8E5-4E849786507D}" destId="{25BD2910-0402-4A5C-AF98-91D6E388875F}" srcOrd="17" destOrd="0" parTransId="{B69F0B32-F8E6-41CE-A767-B864FF2550C7}" sibTransId="{4936C5DE-7F91-4480-9396-03779ED84B9A}"/>
    <dgm:cxn modelId="{BDA132EC-34AF-4E5C-B9B3-6AACE6B4097B}" type="presParOf" srcId="{0C3EAE8C-C443-4188-A787-6C8511757093}" destId="{641D16E7-B712-471D-B4C2-DF23A3480476}" srcOrd="0" destOrd="0" presId="urn:microsoft.com/office/officeart/2005/8/layout/vList5"/>
    <dgm:cxn modelId="{69301F0A-E17A-4D93-A5DF-969A7CF16DF7}" type="presParOf" srcId="{641D16E7-B712-471D-B4C2-DF23A3480476}" destId="{B0335B99-EF51-47E2-B751-98742CAE494C}" srcOrd="0" destOrd="0" presId="urn:microsoft.com/office/officeart/2005/8/layout/vList5"/>
    <dgm:cxn modelId="{E0446833-4A73-4916-83FF-10CA335C6584}" type="presParOf" srcId="{641D16E7-B712-471D-B4C2-DF23A3480476}" destId="{30ED2F87-F7A2-4636-9002-E651504093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29A7DC3-1913-4FC6-876D-79AC24DE7AD5}" type="doc">
      <dgm:prSet loTypeId="urn:microsoft.com/office/officeart/2005/8/layout/vList5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6FE63DBB-F7D1-488A-B4D8-BF7B16B43CF7}">
      <dgm:prSet phldrT="[Текст]"/>
      <dgm:spPr>
        <a:ln w="28575">
          <a:solidFill>
            <a:srgbClr val="C00000"/>
          </a:solidFill>
        </a:ln>
      </dgm:spPr>
      <dgm:t>
        <a:bodyPr/>
        <a:lstStyle/>
        <a:p>
          <a:r>
            <a:rPr lang="ru-RU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Муниципалитет КГ 1</a:t>
          </a:r>
          <a:endParaRPr lang="ru-RU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8056B27-51CE-4234-A600-6CCF1764E6F2}" type="parTrans" cxnId="{82F41187-7B34-4305-9219-F3AE60B4FCD0}">
      <dgm:prSet/>
      <dgm:spPr/>
      <dgm:t>
        <a:bodyPr/>
        <a:lstStyle/>
        <a:p>
          <a:endParaRPr lang="ru-RU"/>
        </a:p>
      </dgm:t>
    </dgm:pt>
    <dgm:pt modelId="{ECC619F1-7954-435C-B894-4CF0F112CC8E}" type="sibTrans" cxnId="{82F41187-7B34-4305-9219-F3AE60B4FCD0}">
      <dgm:prSet/>
      <dgm:spPr/>
      <dgm:t>
        <a:bodyPr/>
        <a:lstStyle/>
        <a:p>
          <a:endParaRPr lang="ru-RU"/>
        </a:p>
      </dgm:t>
    </dgm:pt>
    <dgm:pt modelId="{3C146034-E07A-43B8-85D8-796667F47610}">
      <dgm:prSet phldrT="[Текст]"/>
      <dgm:spPr>
        <a:ln w="28575">
          <a:solidFill>
            <a:srgbClr val="C00000"/>
          </a:solidFill>
        </a:ln>
      </dgm:spPr>
      <dgm:t>
        <a:bodyPr/>
        <a:lstStyle/>
        <a:p>
          <a:r>
            <a:rPr lang="ru-RU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ОО …</a:t>
          </a:r>
          <a:endParaRPr lang="ru-RU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B5648141-7B32-4517-BEE7-7C59BF5E5846}" type="parTrans" cxnId="{12457397-E366-422F-8A17-E1FE7D243B81}">
      <dgm:prSet/>
      <dgm:spPr/>
      <dgm:t>
        <a:bodyPr/>
        <a:lstStyle/>
        <a:p>
          <a:endParaRPr lang="ru-RU"/>
        </a:p>
      </dgm:t>
    </dgm:pt>
    <dgm:pt modelId="{C5899CAE-F423-4F55-9B12-A32024D7417D}" type="sibTrans" cxnId="{12457397-E366-422F-8A17-E1FE7D243B81}">
      <dgm:prSet/>
      <dgm:spPr/>
      <dgm:t>
        <a:bodyPr/>
        <a:lstStyle/>
        <a:p>
          <a:endParaRPr lang="ru-RU"/>
        </a:p>
      </dgm:t>
    </dgm:pt>
    <dgm:pt modelId="{98551CA1-6F92-4F3D-A078-12131D279243}">
      <dgm:prSet phldrT="[Текст]"/>
      <dgm:spPr>
        <a:ln w="28575">
          <a:solidFill>
            <a:srgbClr val="C00000"/>
          </a:solidFill>
        </a:ln>
      </dgm:spPr>
      <dgm:t>
        <a:bodyPr/>
        <a:lstStyle/>
        <a:p>
          <a:r>
            <a:rPr lang="ru-RU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Муниципалитет КГ 2</a:t>
          </a:r>
          <a:endParaRPr lang="ru-RU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4027ADB-28B9-411C-A46B-D092233A4517}" type="parTrans" cxnId="{74E9228A-5EDD-4618-848E-99212F446D5D}">
      <dgm:prSet/>
      <dgm:spPr/>
      <dgm:t>
        <a:bodyPr/>
        <a:lstStyle/>
        <a:p>
          <a:endParaRPr lang="ru-RU"/>
        </a:p>
      </dgm:t>
    </dgm:pt>
    <dgm:pt modelId="{86A370F1-4816-4C5F-BFA3-6AAFEED205D4}" type="sibTrans" cxnId="{74E9228A-5EDD-4618-848E-99212F446D5D}">
      <dgm:prSet/>
      <dgm:spPr/>
      <dgm:t>
        <a:bodyPr/>
        <a:lstStyle/>
        <a:p>
          <a:endParaRPr lang="ru-RU"/>
        </a:p>
      </dgm:t>
    </dgm:pt>
    <dgm:pt modelId="{69AC27E0-CAA3-461D-B709-39715A65444D}">
      <dgm:prSet phldrT="[Текст]"/>
      <dgm:spPr>
        <a:ln w="28575">
          <a:solidFill>
            <a:srgbClr val="C00000"/>
          </a:solidFill>
        </a:ln>
      </dgm:spPr>
      <dgm:t>
        <a:bodyPr/>
        <a:lstStyle/>
        <a:p>
          <a:r>
            <a:rPr lang="ru-RU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ОО …</a:t>
          </a:r>
          <a:endParaRPr lang="ru-RU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969D63F-DB13-42C3-9FD3-B9893233CC6D}" type="parTrans" cxnId="{5F6F733F-FAC4-40FD-B27F-C3681E8092EA}">
      <dgm:prSet/>
      <dgm:spPr/>
      <dgm:t>
        <a:bodyPr/>
        <a:lstStyle/>
        <a:p>
          <a:endParaRPr lang="ru-RU"/>
        </a:p>
      </dgm:t>
    </dgm:pt>
    <dgm:pt modelId="{C7DFF6BA-6825-47B8-82D8-87CF3D336591}" type="sibTrans" cxnId="{5F6F733F-FAC4-40FD-B27F-C3681E8092EA}">
      <dgm:prSet/>
      <dgm:spPr/>
      <dgm:t>
        <a:bodyPr/>
        <a:lstStyle/>
        <a:p>
          <a:endParaRPr lang="ru-RU"/>
        </a:p>
      </dgm:t>
    </dgm:pt>
    <dgm:pt modelId="{814DF08D-5670-40DC-A22E-42423F6CC1C2}">
      <dgm:prSet phldrT="[Текст]"/>
      <dgm:spPr>
        <a:ln w="28575">
          <a:solidFill>
            <a:srgbClr val="C00000"/>
          </a:solidFill>
        </a:ln>
      </dgm:spPr>
      <dgm:t>
        <a:bodyPr/>
        <a:lstStyle/>
        <a:p>
          <a:r>
            <a:rPr lang="ru-RU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ОО</a:t>
          </a:r>
          <a:endParaRPr lang="ru-RU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85D67F4-54C8-4A9E-AA4E-F903EC7B88C2}" type="parTrans" cxnId="{60AE4771-31E5-441C-8480-908DAB0F05E1}">
      <dgm:prSet/>
      <dgm:spPr/>
      <dgm:t>
        <a:bodyPr/>
        <a:lstStyle/>
        <a:p>
          <a:endParaRPr lang="ru-RU"/>
        </a:p>
      </dgm:t>
    </dgm:pt>
    <dgm:pt modelId="{A8C208B2-3184-4823-AF9E-1291A3D164C4}" type="sibTrans" cxnId="{60AE4771-31E5-441C-8480-908DAB0F05E1}">
      <dgm:prSet/>
      <dgm:spPr/>
      <dgm:t>
        <a:bodyPr/>
        <a:lstStyle/>
        <a:p>
          <a:endParaRPr lang="ru-RU"/>
        </a:p>
      </dgm:t>
    </dgm:pt>
    <dgm:pt modelId="{F3B202BB-71E9-4BB6-909E-0829FDFA6534}">
      <dgm:prSet phldrT="[Текст]"/>
      <dgm:spPr>
        <a:ln w="28575">
          <a:solidFill>
            <a:srgbClr val="C00000"/>
          </a:solidFill>
        </a:ln>
      </dgm:spPr>
      <dgm:t>
        <a:bodyPr/>
        <a:lstStyle/>
        <a:p>
          <a:r>
            <a:rPr lang="ru-RU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ОО</a:t>
          </a:r>
          <a:endParaRPr lang="ru-RU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D4385C7-01A7-4468-8264-BE178032913D}" type="parTrans" cxnId="{AF078659-4BC2-4A54-983A-EE9432E5E454}">
      <dgm:prSet/>
      <dgm:spPr/>
      <dgm:t>
        <a:bodyPr/>
        <a:lstStyle/>
        <a:p>
          <a:endParaRPr lang="ru-RU"/>
        </a:p>
      </dgm:t>
    </dgm:pt>
    <dgm:pt modelId="{3C73AA82-3AEF-409C-B2A8-82D681FFAC6A}" type="sibTrans" cxnId="{AF078659-4BC2-4A54-983A-EE9432E5E454}">
      <dgm:prSet/>
      <dgm:spPr/>
      <dgm:t>
        <a:bodyPr/>
        <a:lstStyle/>
        <a:p>
          <a:endParaRPr lang="ru-RU"/>
        </a:p>
      </dgm:t>
    </dgm:pt>
    <dgm:pt modelId="{E56BE435-3D5E-4B5C-805D-DC261FB14361}">
      <dgm:prSet phldrT="[Текст]"/>
      <dgm:spPr>
        <a:ln w="28575">
          <a:solidFill>
            <a:srgbClr val="C00000"/>
          </a:solidFill>
        </a:ln>
      </dgm:spPr>
      <dgm:t>
        <a:bodyPr/>
        <a:lstStyle/>
        <a:p>
          <a:r>
            <a:rPr lang="ru-RU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ОО</a:t>
          </a:r>
          <a:endParaRPr lang="ru-RU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BB4EBACB-A263-4BAF-953D-26A258E73ED3}" type="parTrans" cxnId="{FB737F5B-C224-4106-B208-A27484CA820D}">
      <dgm:prSet/>
      <dgm:spPr/>
      <dgm:t>
        <a:bodyPr/>
        <a:lstStyle/>
        <a:p>
          <a:endParaRPr lang="ru-RU"/>
        </a:p>
      </dgm:t>
    </dgm:pt>
    <dgm:pt modelId="{DEB939F5-EC14-4958-B272-88B215757AC6}" type="sibTrans" cxnId="{FB737F5B-C224-4106-B208-A27484CA820D}">
      <dgm:prSet/>
      <dgm:spPr/>
      <dgm:t>
        <a:bodyPr/>
        <a:lstStyle/>
        <a:p>
          <a:endParaRPr lang="ru-RU"/>
        </a:p>
      </dgm:t>
    </dgm:pt>
    <dgm:pt modelId="{16DE35BC-7446-439A-9962-A9ECAD61F26A}">
      <dgm:prSet phldrT="[Текст]"/>
      <dgm:spPr>
        <a:ln w="28575">
          <a:solidFill>
            <a:srgbClr val="C00000"/>
          </a:solidFill>
        </a:ln>
      </dgm:spPr>
      <dgm:t>
        <a:bodyPr/>
        <a:lstStyle/>
        <a:p>
          <a:r>
            <a:rPr lang="ru-RU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ОО</a:t>
          </a:r>
          <a:endParaRPr lang="ru-RU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B0E84D3-600C-4B51-B5E2-2AE093FD2994}" type="parTrans" cxnId="{12A90489-A0E1-4C9A-B2D6-83D90201435C}">
      <dgm:prSet/>
      <dgm:spPr/>
      <dgm:t>
        <a:bodyPr/>
        <a:lstStyle/>
        <a:p>
          <a:endParaRPr lang="ru-RU"/>
        </a:p>
      </dgm:t>
    </dgm:pt>
    <dgm:pt modelId="{289C3426-8CBA-4B01-9694-DC541DB1310C}" type="sibTrans" cxnId="{12A90489-A0E1-4C9A-B2D6-83D90201435C}">
      <dgm:prSet/>
      <dgm:spPr/>
      <dgm:t>
        <a:bodyPr/>
        <a:lstStyle/>
        <a:p>
          <a:endParaRPr lang="ru-RU"/>
        </a:p>
      </dgm:t>
    </dgm:pt>
    <dgm:pt modelId="{7181D2C2-A3BD-464F-9BBC-42A9E731B2A2}" type="pres">
      <dgm:prSet presAssocID="{F29A7DC3-1913-4FC6-876D-79AC24DE7AD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2BBCB71-BD3B-446E-BE41-7352444B3192}" type="pres">
      <dgm:prSet presAssocID="{6FE63DBB-F7D1-488A-B4D8-BF7B16B43CF7}" presName="linNode" presStyleCnt="0"/>
      <dgm:spPr/>
    </dgm:pt>
    <dgm:pt modelId="{E34BF2EA-E992-4568-AEAE-E84C21C2B87B}" type="pres">
      <dgm:prSet presAssocID="{6FE63DBB-F7D1-488A-B4D8-BF7B16B43CF7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3DE405-3CCB-4B7D-928E-D9A8B03B4A2A}" type="pres">
      <dgm:prSet presAssocID="{6FE63DBB-F7D1-488A-B4D8-BF7B16B43CF7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B924AA-D7D0-4AF4-8B1D-18923609D64B}" type="pres">
      <dgm:prSet presAssocID="{ECC619F1-7954-435C-B894-4CF0F112CC8E}" presName="sp" presStyleCnt="0"/>
      <dgm:spPr/>
    </dgm:pt>
    <dgm:pt modelId="{7A928079-A207-4235-B119-430E9B7A69BF}" type="pres">
      <dgm:prSet presAssocID="{98551CA1-6F92-4F3D-A078-12131D279243}" presName="linNode" presStyleCnt="0"/>
      <dgm:spPr/>
    </dgm:pt>
    <dgm:pt modelId="{CF10E4B7-62AB-415F-BA81-FE5CF8E32078}" type="pres">
      <dgm:prSet presAssocID="{98551CA1-6F92-4F3D-A078-12131D279243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285FD6-1AA9-4EA4-8A2C-4DB385188D6F}" type="pres">
      <dgm:prSet presAssocID="{98551CA1-6F92-4F3D-A078-12131D279243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33CCAE1-EBC3-4309-95D0-EB6CB8E262CC}" type="presOf" srcId="{3C146034-E07A-43B8-85D8-796667F47610}" destId="{183DE405-3CCB-4B7D-928E-D9A8B03B4A2A}" srcOrd="0" destOrd="0" presId="urn:microsoft.com/office/officeart/2005/8/layout/vList5"/>
    <dgm:cxn modelId="{54DAE37D-AA36-45C3-BE82-F0D4F0A12856}" type="presOf" srcId="{16DE35BC-7446-439A-9962-A9ECAD61F26A}" destId="{DA285FD6-1AA9-4EA4-8A2C-4DB385188D6F}" srcOrd="0" destOrd="2" presId="urn:microsoft.com/office/officeart/2005/8/layout/vList5"/>
    <dgm:cxn modelId="{12A90489-A0E1-4C9A-B2D6-83D90201435C}" srcId="{98551CA1-6F92-4F3D-A078-12131D279243}" destId="{16DE35BC-7446-439A-9962-A9ECAD61F26A}" srcOrd="2" destOrd="0" parTransId="{1B0E84D3-600C-4B51-B5E2-2AE093FD2994}" sibTransId="{289C3426-8CBA-4B01-9694-DC541DB1310C}"/>
    <dgm:cxn modelId="{E8069158-5400-4127-B75F-53B337015A67}" type="presOf" srcId="{98551CA1-6F92-4F3D-A078-12131D279243}" destId="{CF10E4B7-62AB-415F-BA81-FE5CF8E32078}" srcOrd="0" destOrd="0" presId="urn:microsoft.com/office/officeart/2005/8/layout/vList5"/>
    <dgm:cxn modelId="{12457397-E366-422F-8A17-E1FE7D243B81}" srcId="{6FE63DBB-F7D1-488A-B4D8-BF7B16B43CF7}" destId="{3C146034-E07A-43B8-85D8-796667F47610}" srcOrd="0" destOrd="0" parTransId="{B5648141-7B32-4517-BEE7-7C59BF5E5846}" sibTransId="{C5899CAE-F423-4F55-9B12-A32024D7417D}"/>
    <dgm:cxn modelId="{AA444E53-DF41-4AEA-A863-E269E5D43AB5}" type="presOf" srcId="{E56BE435-3D5E-4B5C-805D-DC261FB14361}" destId="{183DE405-3CCB-4B7D-928E-D9A8B03B4A2A}" srcOrd="0" destOrd="2" presId="urn:microsoft.com/office/officeart/2005/8/layout/vList5"/>
    <dgm:cxn modelId="{B307E870-C542-4EB4-AF9F-47BDFC89AFF6}" type="presOf" srcId="{6FE63DBB-F7D1-488A-B4D8-BF7B16B43CF7}" destId="{E34BF2EA-E992-4568-AEAE-E84C21C2B87B}" srcOrd="0" destOrd="0" presId="urn:microsoft.com/office/officeart/2005/8/layout/vList5"/>
    <dgm:cxn modelId="{FB737F5B-C224-4106-B208-A27484CA820D}" srcId="{6FE63DBB-F7D1-488A-B4D8-BF7B16B43CF7}" destId="{E56BE435-3D5E-4B5C-805D-DC261FB14361}" srcOrd="2" destOrd="0" parTransId="{BB4EBACB-A263-4BAF-953D-26A258E73ED3}" sibTransId="{DEB939F5-EC14-4958-B272-88B215757AC6}"/>
    <dgm:cxn modelId="{C6EA97B5-1621-490E-A07D-4A0A7CDEBB3D}" type="presOf" srcId="{F29A7DC3-1913-4FC6-876D-79AC24DE7AD5}" destId="{7181D2C2-A3BD-464F-9BBC-42A9E731B2A2}" srcOrd="0" destOrd="0" presId="urn:microsoft.com/office/officeart/2005/8/layout/vList5"/>
    <dgm:cxn modelId="{5F6F733F-FAC4-40FD-B27F-C3681E8092EA}" srcId="{98551CA1-6F92-4F3D-A078-12131D279243}" destId="{69AC27E0-CAA3-461D-B709-39715A65444D}" srcOrd="0" destOrd="0" parTransId="{0969D63F-DB13-42C3-9FD3-B9893233CC6D}" sibTransId="{C7DFF6BA-6825-47B8-82D8-87CF3D336591}"/>
    <dgm:cxn modelId="{5518DD0A-A461-4DB4-AB11-EBD3EBEAAAAD}" type="presOf" srcId="{814DF08D-5670-40DC-A22E-42423F6CC1C2}" destId="{DA285FD6-1AA9-4EA4-8A2C-4DB385188D6F}" srcOrd="0" destOrd="1" presId="urn:microsoft.com/office/officeart/2005/8/layout/vList5"/>
    <dgm:cxn modelId="{AF078659-4BC2-4A54-983A-EE9432E5E454}" srcId="{6FE63DBB-F7D1-488A-B4D8-BF7B16B43CF7}" destId="{F3B202BB-71E9-4BB6-909E-0829FDFA6534}" srcOrd="1" destOrd="0" parTransId="{8D4385C7-01A7-4468-8264-BE178032913D}" sibTransId="{3C73AA82-3AEF-409C-B2A8-82D681FFAC6A}"/>
    <dgm:cxn modelId="{82F41187-7B34-4305-9219-F3AE60B4FCD0}" srcId="{F29A7DC3-1913-4FC6-876D-79AC24DE7AD5}" destId="{6FE63DBB-F7D1-488A-B4D8-BF7B16B43CF7}" srcOrd="0" destOrd="0" parTransId="{78056B27-51CE-4234-A600-6CCF1764E6F2}" sibTransId="{ECC619F1-7954-435C-B894-4CF0F112CC8E}"/>
    <dgm:cxn modelId="{B8B97B2D-BA0E-4623-86BF-CADF11396ABF}" type="presOf" srcId="{F3B202BB-71E9-4BB6-909E-0829FDFA6534}" destId="{183DE405-3CCB-4B7D-928E-D9A8B03B4A2A}" srcOrd="0" destOrd="1" presId="urn:microsoft.com/office/officeart/2005/8/layout/vList5"/>
    <dgm:cxn modelId="{74E9228A-5EDD-4618-848E-99212F446D5D}" srcId="{F29A7DC3-1913-4FC6-876D-79AC24DE7AD5}" destId="{98551CA1-6F92-4F3D-A078-12131D279243}" srcOrd="1" destOrd="0" parTransId="{64027ADB-28B9-411C-A46B-D092233A4517}" sibTransId="{86A370F1-4816-4C5F-BFA3-6AAFEED205D4}"/>
    <dgm:cxn modelId="{0D873DCB-2EC0-491B-901F-B5277AA4D91A}" type="presOf" srcId="{69AC27E0-CAA3-461D-B709-39715A65444D}" destId="{DA285FD6-1AA9-4EA4-8A2C-4DB385188D6F}" srcOrd="0" destOrd="0" presId="urn:microsoft.com/office/officeart/2005/8/layout/vList5"/>
    <dgm:cxn modelId="{60AE4771-31E5-441C-8480-908DAB0F05E1}" srcId="{98551CA1-6F92-4F3D-A078-12131D279243}" destId="{814DF08D-5670-40DC-A22E-42423F6CC1C2}" srcOrd="1" destOrd="0" parTransId="{385D67F4-54C8-4A9E-AA4E-F903EC7B88C2}" sibTransId="{A8C208B2-3184-4823-AF9E-1291A3D164C4}"/>
    <dgm:cxn modelId="{51C30574-1345-4FCC-84A1-AA7848D9B002}" type="presParOf" srcId="{7181D2C2-A3BD-464F-9BBC-42A9E731B2A2}" destId="{02BBCB71-BD3B-446E-BE41-7352444B3192}" srcOrd="0" destOrd="0" presId="urn:microsoft.com/office/officeart/2005/8/layout/vList5"/>
    <dgm:cxn modelId="{B68187F6-A69F-4725-BE32-B17BF934C34B}" type="presParOf" srcId="{02BBCB71-BD3B-446E-BE41-7352444B3192}" destId="{E34BF2EA-E992-4568-AEAE-E84C21C2B87B}" srcOrd="0" destOrd="0" presId="urn:microsoft.com/office/officeart/2005/8/layout/vList5"/>
    <dgm:cxn modelId="{A36973A3-7BE7-47A5-BC58-17F68D9A203D}" type="presParOf" srcId="{02BBCB71-BD3B-446E-BE41-7352444B3192}" destId="{183DE405-3CCB-4B7D-928E-D9A8B03B4A2A}" srcOrd="1" destOrd="0" presId="urn:microsoft.com/office/officeart/2005/8/layout/vList5"/>
    <dgm:cxn modelId="{07C9E771-9135-4CE3-B650-FA79F31EE4AB}" type="presParOf" srcId="{7181D2C2-A3BD-464F-9BBC-42A9E731B2A2}" destId="{09B924AA-D7D0-4AF4-8B1D-18923609D64B}" srcOrd="1" destOrd="0" presId="urn:microsoft.com/office/officeart/2005/8/layout/vList5"/>
    <dgm:cxn modelId="{0E3868BE-B43A-438A-830F-23F400156730}" type="presParOf" srcId="{7181D2C2-A3BD-464F-9BBC-42A9E731B2A2}" destId="{7A928079-A207-4235-B119-430E9B7A69BF}" srcOrd="2" destOrd="0" presId="urn:microsoft.com/office/officeart/2005/8/layout/vList5"/>
    <dgm:cxn modelId="{D8037B84-6FD9-4F11-9C38-DDDC0E080C7F}" type="presParOf" srcId="{7A928079-A207-4235-B119-430E9B7A69BF}" destId="{CF10E4B7-62AB-415F-BA81-FE5CF8E32078}" srcOrd="0" destOrd="0" presId="urn:microsoft.com/office/officeart/2005/8/layout/vList5"/>
    <dgm:cxn modelId="{315DFBDF-336C-41E2-B4E2-BDA85F979E91}" type="presParOf" srcId="{7A928079-A207-4235-B119-430E9B7A69BF}" destId="{DA285FD6-1AA9-4EA4-8A2C-4DB385188D6F}" srcOrd="1" destOrd="0" presId="urn:microsoft.com/office/officeart/2005/8/layout/vList5"/>
  </dgm:cxnLst>
  <dgm:bg/>
  <dgm:whole>
    <a:ln w="28575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199DD7-820F-4B63-BE28-E25C5581D473}">
      <dsp:nvSpPr>
        <dsp:cNvPr id="0" name=""/>
        <dsp:cNvSpPr/>
      </dsp:nvSpPr>
      <dsp:spPr>
        <a:xfrm>
          <a:off x="2438404" y="556"/>
          <a:ext cx="4040505" cy="2169809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Доля участников, получивших "5" при сдаче ОГЭ по русскому языку</a:t>
          </a:r>
          <a:br>
            <a:rPr lang="ru-RU" sz="1500" kern="1200" dirty="0" smtClean="0">
              <a:latin typeface="Cambria" panose="02040503050406030204" pitchFamily="18" charset="0"/>
              <a:ea typeface="Cambria" panose="02040503050406030204" pitchFamily="18" charset="0"/>
            </a:rPr>
          </a:br>
          <a:r>
            <a:rPr lang="ru-RU" sz="1800" b="1" kern="1200" dirty="0" smtClean="0">
              <a:latin typeface="Cambria" panose="02040503050406030204" pitchFamily="18" charset="0"/>
              <a:ea typeface="Cambria" panose="02040503050406030204" pitchFamily="18" charset="0"/>
            </a:rPr>
            <a:t>0,31</a:t>
          </a:r>
          <a:endParaRPr lang="ru-RU" sz="1800" b="1" kern="1200" dirty="0">
            <a:latin typeface="Cambria" panose="02040503050406030204" pitchFamily="18" charset="0"/>
            <a:ea typeface="Cambria" panose="02040503050406030204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Доля участников, получивших ≥ 75 баллов при сдаче ЕГЭ по русскому языку</a:t>
          </a:r>
          <a:br>
            <a:rPr lang="ru-RU" sz="1500" kern="1200" dirty="0" smtClean="0">
              <a:latin typeface="Cambria" panose="02040503050406030204" pitchFamily="18" charset="0"/>
              <a:ea typeface="Cambria" panose="02040503050406030204" pitchFamily="18" charset="0"/>
            </a:rPr>
          </a:br>
          <a:r>
            <a:rPr lang="ru-RU" sz="1800" b="1" kern="1200" dirty="0" smtClean="0">
              <a:latin typeface="Cambria" panose="02040503050406030204" pitchFamily="18" charset="0"/>
              <a:ea typeface="Cambria" panose="02040503050406030204" pitchFamily="18" charset="0"/>
            </a:rPr>
            <a:t>0,29</a:t>
          </a:r>
          <a:endParaRPr lang="ru-RU" sz="1800" b="1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438404" y="271782"/>
        <a:ext cx="3226827" cy="1627357"/>
      </dsp:txXfrm>
    </dsp:sp>
    <dsp:sp modelId="{60518CE9-9E37-4537-A370-9516F9F06643}">
      <dsp:nvSpPr>
        <dsp:cNvPr id="0" name=""/>
        <dsp:cNvSpPr/>
      </dsp:nvSpPr>
      <dsp:spPr>
        <a:xfrm>
          <a:off x="255265" y="556"/>
          <a:ext cx="2183138" cy="216980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2017 год</a:t>
          </a:r>
          <a:endParaRPr lang="ru-RU" sz="44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361186" y="106477"/>
        <a:ext cx="1971296" cy="1957967"/>
      </dsp:txXfrm>
    </dsp:sp>
    <dsp:sp modelId="{CFF20A76-3188-4317-8F61-2B2F5C685468}">
      <dsp:nvSpPr>
        <dsp:cNvPr id="0" name=""/>
        <dsp:cNvSpPr/>
      </dsp:nvSpPr>
      <dsp:spPr>
        <a:xfrm>
          <a:off x="2438404" y="2387346"/>
          <a:ext cx="4040505" cy="2169809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7391755"/>
              <a:satOff val="-12816"/>
              <a:lumOff val="-12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Доля участников, получивших "5" при сдаче ОГЭ по русскому языку</a:t>
          </a:r>
          <a:br>
            <a:rPr lang="ru-RU" sz="1500" kern="1200" dirty="0" smtClean="0">
              <a:latin typeface="Cambria" panose="02040503050406030204" pitchFamily="18" charset="0"/>
              <a:ea typeface="Cambria" panose="02040503050406030204" pitchFamily="18" charset="0"/>
            </a:rPr>
          </a:br>
          <a:r>
            <a:rPr lang="ru-RU" sz="1800" b="1" kern="1200" dirty="0" smtClean="0">
              <a:latin typeface="Cambria" panose="02040503050406030204" pitchFamily="18" charset="0"/>
              <a:ea typeface="Cambria" panose="02040503050406030204" pitchFamily="18" charset="0"/>
            </a:rPr>
            <a:t>0,29</a:t>
          </a:r>
          <a:endParaRPr lang="ru-RU" sz="1800" b="1" kern="1200" dirty="0">
            <a:latin typeface="Cambria" panose="02040503050406030204" pitchFamily="18" charset="0"/>
            <a:ea typeface="Cambria" panose="02040503050406030204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Доля участников, получивших ≥ 75 баллов при сдаче ЕГЭ по русскому языку</a:t>
          </a:r>
          <a:br>
            <a:rPr lang="ru-RU" sz="1500" kern="1200" dirty="0" smtClean="0">
              <a:latin typeface="Cambria" panose="02040503050406030204" pitchFamily="18" charset="0"/>
              <a:ea typeface="Cambria" panose="02040503050406030204" pitchFamily="18" charset="0"/>
            </a:rPr>
          </a:br>
          <a:r>
            <a:rPr lang="ru-RU" sz="1800" b="1" kern="1200" dirty="0" smtClean="0">
              <a:latin typeface="Cambria" panose="02040503050406030204" pitchFamily="18" charset="0"/>
              <a:ea typeface="Cambria" panose="02040503050406030204" pitchFamily="18" charset="0"/>
            </a:rPr>
            <a:t>0,31</a:t>
          </a:r>
          <a:endParaRPr lang="ru-RU" sz="1800" b="1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438404" y="2658572"/>
        <a:ext cx="3226827" cy="1627357"/>
      </dsp:txXfrm>
    </dsp:sp>
    <dsp:sp modelId="{3E6BD5BE-87E0-4176-AE77-18E69C7BD7C1}">
      <dsp:nvSpPr>
        <dsp:cNvPr id="0" name=""/>
        <dsp:cNvSpPr/>
      </dsp:nvSpPr>
      <dsp:spPr>
        <a:xfrm>
          <a:off x="255265" y="2387346"/>
          <a:ext cx="2183138" cy="2169809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2018 год</a:t>
          </a:r>
          <a:endParaRPr lang="ru-RU" sz="44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361186" y="2493267"/>
        <a:ext cx="1971296" cy="19579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6AB65-2D13-45C9-81EF-BFDDE468F767}">
      <dsp:nvSpPr>
        <dsp:cNvPr id="0" name=""/>
        <dsp:cNvSpPr/>
      </dsp:nvSpPr>
      <dsp:spPr>
        <a:xfrm>
          <a:off x="2238" y="1274065"/>
          <a:ext cx="1475653" cy="147565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1,04</a:t>
          </a:r>
          <a:endParaRPr lang="ru-RU" sz="44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218342" y="1490169"/>
        <a:ext cx="1043445" cy="1043445"/>
      </dsp:txXfrm>
    </dsp:sp>
    <dsp:sp modelId="{F5A5CA1E-C04E-4E52-A1A1-02C1AC13F86E}">
      <dsp:nvSpPr>
        <dsp:cNvPr id="0" name=""/>
        <dsp:cNvSpPr/>
      </dsp:nvSpPr>
      <dsp:spPr>
        <a:xfrm rot="16613803">
          <a:off x="1179092" y="1576762"/>
          <a:ext cx="7028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2861" y="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AEA5C2-C0A1-40BD-8030-C308ABC5D364}">
      <dsp:nvSpPr>
        <dsp:cNvPr id="0" name=""/>
        <dsp:cNvSpPr/>
      </dsp:nvSpPr>
      <dsp:spPr>
        <a:xfrm rot="15603556">
          <a:off x="2847692" y="1576762"/>
          <a:ext cx="70841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8410" y="0"/>
              </a:lnTo>
            </a:path>
          </a:pathLst>
        </a:cu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32CF2F-00E5-49DE-8F43-895D5E579382}">
      <dsp:nvSpPr>
        <dsp:cNvPr id="0" name=""/>
        <dsp:cNvSpPr/>
      </dsp:nvSpPr>
      <dsp:spPr>
        <a:xfrm>
          <a:off x="1572722" y="1227874"/>
          <a:ext cx="172483" cy="0"/>
        </a:xfrm>
        <a:prstGeom prst="line">
          <a:avLst/>
        </a:pr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EBE9EB-AAD2-47D4-BC99-2920E3A58B61}">
      <dsp:nvSpPr>
        <dsp:cNvPr id="0" name=""/>
        <dsp:cNvSpPr/>
      </dsp:nvSpPr>
      <dsp:spPr>
        <a:xfrm>
          <a:off x="1745205" y="860955"/>
          <a:ext cx="1223062" cy="733837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Снижение показателя до</a:t>
          </a:r>
          <a:endParaRPr lang="ru-RU" sz="14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1745205" y="860955"/>
        <a:ext cx="1223062" cy="733837"/>
      </dsp:txXfrm>
    </dsp:sp>
    <dsp:sp modelId="{B02BB5C9-5FAC-4681-8618-BA5F1243B8BD}">
      <dsp:nvSpPr>
        <dsp:cNvPr id="0" name=""/>
        <dsp:cNvSpPr/>
      </dsp:nvSpPr>
      <dsp:spPr>
        <a:xfrm>
          <a:off x="2968268" y="1227874"/>
          <a:ext cx="172483" cy="0"/>
        </a:xfrm>
        <a:prstGeom prst="line">
          <a:avLst/>
        </a:pr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D6C93E-24CE-40F1-B685-24D035556407}">
      <dsp:nvSpPr>
        <dsp:cNvPr id="0" name=""/>
        <dsp:cNvSpPr/>
      </dsp:nvSpPr>
      <dsp:spPr>
        <a:xfrm>
          <a:off x="3278158" y="1274065"/>
          <a:ext cx="1475653" cy="147565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>
              <a:latin typeface="Cambria Math" panose="02040503050406030204" pitchFamily="18" charset="0"/>
              <a:ea typeface="Cambria Math" panose="02040503050406030204" pitchFamily="18" charset="0"/>
            </a:rPr>
            <a:t>0,98</a:t>
          </a:r>
          <a:endParaRPr lang="ru-RU" sz="4400" kern="1200" dirty="0">
            <a:latin typeface="Cambria Math" panose="02040503050406030204" pitchFamily="18" charset="0"/>
            <a:ea typeface="Cambria Math" panose="02040503050406030204" pitchFamily="18" charset="0"/>
          </a:endParaRPr>
        </a:p>
      </dsp:txBody>
      <dsp:txXfrm>
        <a:off x="3494262" y="1490169"/>
        <a:ext cx="1043445" cy="10434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C385C3-FA79-4EB1-8B29-8185FCED0BCA}">
      <dsp:nvSpPr>
        <dsp:cNvPr id="0" name=""/>
        <dsp:cNvSpPr/>
      </dsp:nvSpPr>
      <dsp:spPr>
        <a:xfrm>
          <a:off x="0" y="129429"/>
          <a:ext cx="10515600" cy="655200"/>
        </a:xfrm>
        <a:prstGeom prst="roundRect">
          <a:avLst/>
        </a:prstGeom>
        <a:solidFill>
          <a:srgbClr val="587A99"/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Цель проекта:</a:t>
          </a:r>
          <a:endParaRPr lang="ru-RU" sz="2800" kern="1200" dirty="0">
            <a:solidFill>
              <a:schemeClr val="bg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31984" y="161413"/>
        <a:ext cx="10451632" cy="591232"/>
      </dsp:txXfrm>
    </dsp:sp>
    <dsp:sp modelId="{B191CED3-081B-4AB6-BD7E-A6C6D9B2DFA6}">
      <dsp:nvSpPr>
        <dsp:cNvPr id="0" name=""/>
        <dsp:cNvSpPr/>
      </dsp:nvSpPr>
      <dsp:spPr>
        <a:xfrm>
          <a:off x="0" y="784629"/>
          <a:ext cx="10515600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5560" rIns="199136" bIns="35560" numCol="1" spcCol="1270" anchor="t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2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повышение эффективности системы оценки качества общего образования</a:t>
          </a:r>
          <a:endParaRPr lang="ru-RU" sz="22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0" y="784629"/>
        <a:ext cx="10515600" cy="463680"/>
      </dsp:txXfrm>
    </dsp:sp>
    <dsp:sp modelId="{0D0C4043-7AE7-4DE7-960B-E3FACA411E38}">
      <dsp:nvSpPr>
        <dsp:cNvPr id="0" name=""/>
        <dsp:cNvSpPr/>
      </dsp:nvSpPr>
      <dsp:spPr>
        <a:xfrm>
          <a:off x="0" y="1248309"/>
          <a:ext cx="10515600" cy="655200"/>
        </a:xfrm>
        <a:prstGeom prst="roundRect">
          <a:avLst/>
        </a:prstGeom>
        <a:solidFill>
          <a:srgbClr val="61A05D"/>
        </a:solidFill>
        <a:ln w="12700" cap="flat" cmpd="sng" algn="ctr">
          <a:solidFill>
            <a:srgbClr val="61A05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Задачи и результаты проекта:</a:t>
          </a:r>
          <a:endParaRPr lang="ru-RU" sz="2800" kern="1200" dirty="0">
            <a:solidFill>
              <a:schemeClr val="bg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31984" y="1280293"/>
        <a:ext cx="10451632" cy="591232"/>
      </dsp:txXfrm>
    </dsp:sp>
    <dsp:sp modelId="{3DD06920-949E-4352-B28F-94D6E40FB410}">
      <dsp:nvSpPr>
        <dsp:cNvPr id="0" name=""/>
        <dsp:cNvSpPr/>
      </dsp:nvSpPr>
      <dsp:spPr>
        <a:xfrm>
          <a:off x="0" y="1903509"/>
          <a:ext cx="10515600" cy="2318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5560" rIns="199136" bIns="35560" numCol="1" spcCol="1270" anchor="t" anchorCtr="0">
          <a:noAutofit/>
        </a:bodyPr>
        <a:lstStyle/>
        <a:p>
          <a:pPr marL="228600" marR="0" lvl="1" indent="0" algn="l" defTabSz="10668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20000"/>
            </a:spcAft>
            <a:buClrTx/>
            <a:buSzTx/>
            <a:buFontTx/>
            <a:buChar char="••"/>
            <a:tabLst/>
            <a:defRPr/>
          </a:pPr>
          <a:r>
            <a:rPr lang="ru-RU" sz="22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Выявление ОО с необъективными результатами, профилактическая работа с выявленными ОО</a:t>
          </a:r>
          <a:endParaRPr lang="ru-RU" sz="2200" kern="1200" dirty="0">
            <a:latin typeface="Cambria" panose="02040503050406030204" pitchFamily="18" charset="0"/>
            <a:ea typeface="Cambria" panose="02040503050406030204" pitchFamily="18" charset="0"/>
          </a:endParaRPr>
        </a:p>
        <a:p>
          <a:pPr marL="228600" marR="0" lvl="1" indent="0" algn="l" defTabSz="10668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20000"/>
            </a:spcAft>
            <a:buClrTx/>
            <a:buSzTx/>
            <a:buFontTx/>
            <a:buChar char="••"/>
            <a:tabLst/>
            <a:defRPr/>
          </a:pPr>
          <a:r>
            <a:rPr lang="ru-RU" sz="22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Обеспечение объективности образовательных результатов в рамках конкретных оценочных процедур</a:t>
          </a:r>
          <a:endParaRPr lang="ru-RU" sz="2200" kern="1200" dirty="0">
            <a:latin typeface="Cambria" panose="02040503050406030204" pitchFamily="18" charset="0"/>
            <a:ea typeface="Cambria" panose="02040503050406030204" pitchFamily="18" charset="0"/>
          </a:endParaRPr>
        </a:p>
        <a:p>
          <a:pPr marL="228600" marR="0" lvl="1" indent="0" algn="l" defTabSz="10668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20000"/>
            </a:spcAft>
            <a:buClrTx/>
            <a:buSzTx/>
            <a:buFontTx/>
            <a:buChar char="••"/>
            <a:tabLst/>
            <a:defRPr/>
          </a:pPr>
          <a:r>
            <a:rPr lang="ru-RU" sz="22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Формирование у руководителей, педагогических работников общеобразовательных организаций, родителей обучающихся позитивного отношения к объективной оценке образовательных результатов</a:t>
          </a:r>
          <a:endParaRPr lang="ru-RU" sz="22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0" y="1903509"/>
        <a:ext cx="10515600" cy="23184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D41BC7-EBB2-4F6B-BC91-8F11855A8CDF}">
      <dsp:nvSpPr>
        <dsp:cNvPr id="0" name=""/>
        <dsp:cNvSpPr/>
      </dsp:nvSpPr>
      <dsp:spPr>
        <a:xfrm>
          <a:off x="0" y="489325"/>
          <a:ext cx="11506955" cy="3937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61A05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3068" tIns="520700" rIns="893068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Муниципальное бюджетное общеобразовательное учреждение кадетская школа №1 имени Ф.Ф. Ушакова города Хабаровска</a:t>
          </a:r>
          <a:endParaRPr lang="ru-RU" sz="2500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Муниципальное бюджетное общеобразовательное учреждение  </a:t>
          </a:r>
          <a:r>
            <a:rPr lang="ru-RU" sz="2500" kern="1200" dirty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средняя общеобразовательная школа </a:t>
          </a:r>
          <a:r>
            <a:rPr lang="ru-RU" sz="2500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№70</a:t>
          </a:r>
          <a:endParaRPr lang="ru-RU" sz="2500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Муниципальное </a:t>
          </a:r>
          <a:r>
            <a:rPr lang="ru-RU" sz="2500" kern="1200" dirty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автономное общеобразовательное учреждение </a:t>
          </a:r>
          <a:r>
            <a:rPr lang="ru-RU" sz="2500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г</a:t>
          </a:r>
          <a:r>
            <a:rPr lang="ru-RU" sz="2500" kern="1200" dirty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. Хабаровска "Средняя школа № 66</a:t>
          </a:r>
          <a:r>
            <a:rPr lang="ru-RU" sz="2500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"</a:t>
          </a:r>
          <a:endParaRPr lang="ru-RU" sz="2500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Муниципальное бюджетное общеобразовательное учреждение  средняя общеобразовательная школа с</a:t>
          </a:r>
          <a:r>
            <a:rPr lang="ru-RU" sz="2500" kern="1200" dirty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. Гаровка-1 Хабаровского муниципального района Хабаровского </a:t>
          </a:r>
          <a:r>
            <a:rPr lang="ru-RU" sz="2500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края</a:t>
          </a:r>
          <a:endParaRPr lang="ru-RU" sz="2500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0" y="489325"/>
        <a:ext cx="11506955" cy="3937500"/>
      </dsp:txXfrm>
    </dsp:sp>
    <dsp:sp modelId="{722DD00C-D3D6-43E9-A011-393A990E1275}">
      <dsp:nvSpPr>
        <dsp:cNvPr id="0" name=""/>
        <dsp:cNvSpPr/>
      </dsp:nvSpPr>
      <dsp:spPr>
        <a:xfrm>
          <a:off x="575347" y="120324"/>
          <a:ext cx="8054868" cy="738000"/>
        </a:xfrm>
        <a:prstGeom prst="roundRect">
          <a:avLst/>
        </a:prstGeom>
        <a:solidFill>
          <a:srgbClr val="61A0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455" tIns="0" rIns="304455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Cambria" panose="02040503050406030204" pitchFamily="18" charset="0"/>
              <a:ea typeface="Cambria" panose="02040503050406030204" pitchFamily="18" charset="0"/>
            </a:rPr>
            <a:t>Необъективность результатов ВПР</a:t>
          </a:r>
          <a:endParaRPr lang="ru-RU" sz="3200" b="1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611373" y="156350"/>
        <a:ext cx="7982816" cy="66594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DAF534-5E4F-4BB7-B485-56F8E493C4F1}">
      <dsp:nvSpPr>
        <dsp:cNvPr id="0" name=""/>
        <dsp:cNvSpPr/>
      </dsp:nvSpPr>
      <dsp:spPr>
        <a:xfrm>
          <a:off x="0" y="842824"/>
          <a:ext cx="10677074" cy="1268090"/>
        </a:xfrm>
        <a:prstGeom prst="rect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1364" tIns="479044" rIns="841364" bIns="184912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Муниципальное автономное общеобразовательное учреждение города Хабаровска "Средняя школа № 35"</a:t>
          </a:r>
          <a:endParaRPr lang="ru-RU" sz="2600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0" y="842824"/>
        <a:ext cx="10677074" cy="1268090"/>
      </dsp:txXfrm>
    </dsp:sp>
    <dsp:sp modelId="{C2E960AC-301B-4346-9CDF-341FCE529B9F}">
      <dsp:nvSpPr>
        <dsp:cNvPr id="0" name=""/>
        <dsp:cNvSpPr/>
      </dsp:nvSpPr>
      <dsp:spPr>
        <a:xfrm>
          <a:off x="134631" y="577626"/>
          <a:ext cx="7588539" cy="559094"/>
        </a:xfrm>
        <a:prstGeom prst="roundRect">
          <a:avLst/>
        </a:prstGeom>
        <a:solidFill>
          <a:srgbClr val="61A05D"/>
        </a:solidFill>
        <a:ln w="12700" cap="flat" cmpd="sng" algn="ctr">
          <a:solidFill>
            <a:srgbClr val="61A05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829" tIns="0" rIns="286829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Необъективность ОГЭ</a:t>
          </a:r>
          <a:endParaRPr lang="ru-RU" sz="3200" b="1" kern="1200" dirty="0">
            <a:solidFill>
              <a:schemeClr val="bg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161924" y="604919"/>
        <a:ext cx="7533953" cy="50450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D5541C-D941-4C74-8DF0-B952AF0E0192}">
      <dsp:nvSpPr>
        <dsp:cNvPr id="0" name=""/>
        <dsp:cNvSpPr/>
      </dsp:nvSpPr>
      <dsp:spPr>
        <a:xfrm>
          <a:off x="0" y="496927"/>
          <a:ext cx="11262497" cy="452774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61A05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418" tIns="499872" rIns="906418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Муниципальное автономное общеобразовательное учреждение города Хабаровска "Средняя школа № 35"</a:t>
          </a:r>
          <a:endParaRPr lang="ru-RU" sz="2300" kern="1200" dirty="0">
            <a:latin typeface="Cambria" panose="02040503050406030204" pitchFamily="18" charset="0"/>
            <a:ea typeface="Cambria" panose="02040503050406030204" pitchFamily="18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Муниципальное бюджетное общеобразовательное учреждение  средняя общеобразовательная школа с. Ильинка Хабаровского муниципального района</a:t>
          </a:r>
          <a:endParaRPr lang="ru-RU" sz="2300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Муниципальное бюджетное общеобразовательное учреждение  средняя общеобразовательная школа № 1 с. Князе-</a:t>
          </a:r>
          <a:r>
            <a:rPr lang="ru-RU" sz="2300" kern="1200" dirty="0" err="1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Волконское</a:t>
          </a:r>
          <a:r>
            <a:rPr lang="ru-RU" sz="2300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 имени Героя Советского Союза Н.М. Никитенко Хабаровского муниципального района</a:t>
          </a:r>
          <a:endParaRPr lang="ru-RU" sz="2300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Муниципальное бюджетное общеобразовательное учреждение  средняя общеобразовательная школа с. Мирное Хабаровского муниципального района</a:t>
          </a:r>
          <a:endParaRPr lang="ru-RU" sz="2300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0" y="496927"/>
        <a:ext cx="11262497" cy="4527746"/>
      </dsp:txXfrm>
    </dsp:sp>
    <dsp:sp modelId="{18CAEB5B-3285-4B85-AB7A-F5A0498C4000}">
      <dsp:nvSpPr>
        <dsp:cNvPr id="0" name=""/>
        <dsp:cNvSpPr/>
      </dsp:nvSpPr>
      <dsp:spPr>
        <a:xfrm>
          <a:off x="321393" y="0"/>
          <a:ext cx="8145030" cy="1017766"/>
        </a:xfrm>
        <a:prstGeom prst="roundRect">
          <a:avLst/>
        </a:prstGeom>
        <a:solidFill>
          <a:srgbClr val="61A0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9006" tIns="0" rIns="309006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latin typeface="Cambria" panose="02040503050406030204" pitchFamily="18" charset="0"/>
              <a:ea typeface="Cambria" panose="02040503050406030204" pitchFamily="18" charset="0"/>
            </a:rPr>
            <a:t>Стабильно низкие результаты по итогам оценочных процедур (ВПР, ГИА)</a:t>
          </a:r>
          <a:endParaRPr lang="ru-RU" sz="3000" b="1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371076" y="49683"/>
        <a:ext cx="8045664" cy="9184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130833-C461-4E7A-B9F1-12C3E0BC3574}">
      <dsp:nvSpPr>
        <dsp:cNvPr id="0" name=""/>
        <dsp:cNvSpPr/>
      </dsp:nvSpPr>
      <dsp:spPr>
        <a:xfrm>
          <a:off x="0" y="0"/>
          <a:ext cx="116211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F7ADA1-D34B-45B7-A6F4-9E8C49BD97B7}">
      <dsp:nvSpPr>
        <dsp:cNvPr id="0" name=""/>
        <dsp:cNvSpPr/>
      </dsp:nvSpPr>
      <dsp:spPr>
        <a:xfrm>
          <a:off x="0" y="0"/>
          <a:ext cx="2324238" cy="25436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rPr>
            <a:t>Хабаровский район</a:t>
          </a:r>
          <a:endParaRPr lang="ru-RU" sz="2600" b="1" kern="1200" dirty="0">
            <a:solidFill>
              <a:srgbClr val="C00000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0" y="0"/>
        <a:ext cx="2324238" cy="2543695"/>
      </dsp:txXfrm>
    </dsp:sp>
    <dsp:sp modelId="{E2D88B77-7230-4E81-9139-0B55062BE8A8}">
      <dsp:nvSpPr>
        <dsp:cNvPr id="0" name=""/>
        <dsp:cNvSpPr/>
      </dsp:nvSpPr>
      <dsp:spPr>
        <a:xfrm>
          <a:off x="2498556" y="29902"/>
          <a:ext cx="9122636" cy="5980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МБОУ СОШ с. Ильинка</a:t>
          </a:r>
          <a:endParaRPr lang="ru-RU" sz="28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498556" y="29902"/>
        <a:ext cx="9122636" cy="598041"/>
      </dsp:txXfrm>
    </dsp:sp>
    <dsp:sp modelId="{3E8E1EF6-886D-426D-962F-57F3972793D6}">
      <dsp:nvSpPr>
        <dsp:cNvPr id="0" name=""/>
        <dsp:cNvSpPr/>
      </dsp:nvSpPr>
      <dsp:spPr>
        <a:xfrm>
          <a:off x="2324238" y="627943"/>
          <a:ext cx="92969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3ADF71-1F21-4E88-9A0B-7EEA37CB6FCD}">
      <dsp:nvSpPr>
        <dsp:cNvPr id="0" name=""/>
        <dsp:cNvSpPr/>
      </dsp:nvSpPr>
      <dsp:spPr>
        <a:xfrm>
          <a:off x="2498556" y="657845"/>
          <a:ext cx="9122636" cy="5980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МБОУ СОШ № 1 с. Князе-</a:t>
          </a:r>
          <a:r>
            <a:rPr lang="ru-RU" sz="2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Волконское</a:t>
          </a:r>
          <a:endParaRPr lang="ru-RU" sz="28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498556" y="657845"/>
        <a:ext cx="9122636" cy="598041"/>
      </dsp:txXfrm>
    </dsp:sp>
    <dsp:sp modelId="{5DBD4AC5-DDDC-41C5-A4BB-89CB11703D69}">
      <dsp:nvSpPr>
        <dsp:cNvPr id="0" name=""/>
        <dsp:cNvSpPr/>
      </dsp:nvSpPr>
      <dsp:spPr>
        <a:xfrm>
          <a:off x="2324238" y="1255887"/>
          <a:ext cx="92969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31DEBF-992A-4771-A1AD-E2D2909F00CA}">
      <dsp:nvSpPr>
        <dsp:cNvPr id="0" name=""/>
        <dsp:cNvSpPr/>
      </dsp:nvSpPr>
      <dsp:spPr>
        <a:xfrm>
          <a:off x="2498556" y="1285789"/>
          <a:ext cx="9122636" cy="5980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МБОУ СОШ с. Мирное</a:t>
          </a:r>
          <a:endParaRPr lang="ru-RU" sz="28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498556" y="1285789"/>
        <a:ext cx="9122636" cy="598041"/>
      </dsp:txXfrm>
    </dsp:sp>
    <dsp:sp modelId="{E929411D-0DF1-4151-82D8-CAACE07D3331}">
      <dsp:nvSpPr>
        <dsp:cNvPr id="0" name=""/>
        <dsp:cNvSpPr/>
      </dsp:nvSpPr>
      <dsp:spPr>
        <a:xfrm>
          <a:off x="2324238" y="1883830"/>
          <a:ext cx="92969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38B678-FA4C-4EF3-B0C3-DE5FD838C325}">
      <dsp:nvSpPr>
        <dsp:cNvPr id="0" name=""/>
        <dsp:cNvSpPr/>
      </dsp:nvSpPr>
      <dsp:spPr>
        <a:xfrm>
          <a:off x="2498556" y="1913733"/>
          <a:ext cx="9122636" cy="5980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МБОУ СОШ с. Гаровка-1</a:t>
          </a:r>
          <a:endParaRPr lang="ru-RU" sz="28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498556" y="1913733"/>
        <a:ext cx="9122636" cy="598041"/>
      </dsp:txXfrm>
    </dsp:sp>
    <dsp:sp modelId="{CA7B5A6E-B32B-49DB-B8B5-51019CC0B32C}">
      <dsp:nvSpPr>
        <dsp:cNvPr id="0" name=""/>
        <dsp:cNvSpPr/>
      </dsp:nvSpPr>
      <dsp:spPr>
        <a:xfrm>
          <a:off x="2324238" y="2511774"/>
          <a:ext cx="92969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384978-3A58-47A1-BA8F-76C798EE03D0}">
      <dsp:nvSpPr>
        <dsp:cNvPr id="0" name=""/>
        <dsp:cNvSpPr/>
      </dsp:nvSpPr>
      <dsp:spPr>
        <a:xfrm>
          <a:off x="0" y="2543695"/>
          <a:ext cx="116211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9185FF-DB8D-4C3B-AC37-7D3A9AD31057}">
      <dsp:nvSpPr>
        <dsp:cNvPr id="0" name=""/>
        <dsp:cNvSpPr/>
      </dsp:nvSpPr>
      <dsp:spPr>
        <a:xfrm>
          <a:off x="0" y="2543695"/>
          <a:ext cx="2324238" cy="25436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rPr>
            <a:t>г. Хабаровск</a:t>
          </a:r>
          <a:endParaRPr lang="ru-RU" sz="2600" b="1" kern="1200" dirty="0">
            <a:solidFill>
              <a:srgbClr val="C00000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0" y="2543695"/>
        <a:ext cx="2324238" cy="2543695"/>
      </dsp:txXfrm>
    </dsp:sp>
    <dsp:sp modelId="{85F14158-0AAF-4A27-87B9-E0FC9B8B7B92}">
      <dsp:nvSpPr>
        <dsp:cNvPr id="0" name=""/>
        <dsp:cNvSpPr/>
      </dsp:nvSpPr>
      <dsp:spPr>
        <a:xfrm>
          <a:off x="2498556" y="2573597"/>
          <a:ext cx="9122636" cy="5980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МБОУ кадетская школа № 1 имени Ф.Ф. Ушакова</a:t>
          </a:r>
          <a:endParaRPr lang="ru-RU" sz="28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498556" y="2573597"/>
        <a:ext cx="9122636" cy="598041"/>
      </dsp:txXfrm>
    </dsp:sp>
    <dsp:sp modelId="{41DB7B6B-AE7E-45FC-9271-9AD4FE7D3F77}">
      <dsp:nvSpPr>
        <dsp:cNvPr id="0" name=""/>
        <dsp:cNvSpPr/>
      </dsp:nvSpPr>
      <dsp:spPr>
        <a:xfrm>
          <a:off x="2324238" y="3171638"/>
          <a:ext cx="92969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557394-2524-492C-BD88-D2BBF79FD929}">
      <dsp:nvSpPr>
        <dsp:cNvPr id="0" name=""/>
        <dsp:cNvSpPr/>
      </dsp:nvSpPr>
      <dsp:spPr>
        <a:xfrm>
          <a:off x="2498556" y="3201540"/>
          <a:ext cx="9122636" cy="5980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МБОУ СОШ № 70 </a:t>
          </a:r>
          <a:endParaRPr lang="ru-RU" sz="28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498556" y="3201540"/>
        <a:ext cx="9122636" cy="598041"/>
      </dsp:txXfrm>
    </dsp:sp>
    <dsp:sp modelId="{95D47D27-C3E7-465B-94D0-554D2FC39377}">
      <dsp:nvSpPr>
        <dsp:cNvPr id="0" name=""/>
        <dsp:cNvSpPr/>
      </dsp:nvSpPr>
      <dsp:spPr>
        <a:xfrm>
          <a:off x="2324238" y="3799582"/>
          <a:ext cx="92969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D42D9B-EAFB-4150-AD35-B8070963BE26}">
      <dsp:nvSpPr>
        <dsp:cNvPr id="0" name=""/>
        <dsp:cNvSpPr/>
      </dsp:nvSpPr>
      <dsp:spPr>
        <a:xfrm>
          <a:off x="2498556" y="3829484"/>
          <a:ext cx="9122636" cy="5980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МАОУ г. Хабаровска "Средняя школа № 35"</a:t>
          </a:r>
          <a:endParaRPr lang="ru-RU" sz="28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498556" y="3829484"/>
        <a:ext cx="9122636" cy="598041"/>
      </dsp:txXfrm>
    </dsp:sp>
    <dsp:sp modelId="{10E7969A-88C1-47FE-9594-8C677C654C84}">
      <dsp:nvSpPr>
        <dsp:cNvPr id="0" name=""/>
        <dsp:cNvSpPr/>
      </dsp:nvSpPr>
      <dsp:spPr>
        <a:xfrm>
          <a:off x="2324238" y="4427525"/>
          <a:ext cx="92969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3CBFCF-D616-4EDA-A66E-6B7B7C3B483E}">
      <dsp:nvSpPr>
        <dsp:cNvPr id="0" name=""/>
        <dsp:cNvSpPr/>
      </dsp:nvSpPr>
      <dsp:spPr>
        <a:xfrm>
          <a:off x="2498556" y="4457428"/>
          <a:ext cx="9122636" cy="5980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МАОУ г. Хабаровска "Средняя школа № 66"</a:t>
          </a:r>
          <a:endParaRPr lang="ru-RU" sz="28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498556" y="4457428"/>
        <a:ext cx="9122636" cy="598041"/>
      </dsp:txXfrm>
    </dsp:sp>
    <dsp:sp modelId="{877F78D4-6A15-46DE-AE45-60C37B6BB11D}">
      <dsp:nvSpPr>
        <dsp:cNvPr id="0" name=""/>
        <dsp:cNvSpPr/>
      </dsp:nvSpPr>
      <dsp:spPr>
        <a:xfrm>
          <a:off x="2324238" y="5055469"/>
          <a:ext cx="92969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9ADB3C-6EA4-42FB-BFE1-46380CBA41DD}">
      <dsp:nvSpPr>
        <dsp:cNvPr id="0" name=""/>
        <dsp:cNvSpPr/>
      </dsp:nvSpPr>
      <dsp:spPr>
        <a:xfrm>
          <a:off x="0" y="0"/>
          <a:ext cx="10515600" cy="13597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Составлены муниципальные "дорожные" карты </a:t>
          </a:r>
          <a:endParaRPr lang="ru-RU" sz="28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239099" y="0"/>
        <a:ext cx="8276500" cy="1359793"/>
      </dsp:txXfrm>
    </dsp:sp>
    <dsp:sp modelId="{C903DD78-E341-4729-8AE3-BAB10A657B15}">
      <dsp:nvSpPr>
        <dsp:cNvPr id="0" name=""/>
        <dsp:cNvSpPr/>
      </dsp:nvSpPr>
      <dsp:spPr>
        <a:xfrm>
          <a:off x="135979" y="135979"/>
          <a:ext cx="2103120" cy="108783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81835E-C900-40DD-B6E3-816B4EE198AA}">
      <dsp:nvSpPr>
        <dsp:cNvPr id="0" name=""/>
        <dsp:cNvSpPr/>
      </dsp:nvSpPr>
      <dsp:spPr>
        <a:xfrm>
          <a:off x="0" y="1495772"/>
          <a:ext cx="10515600" cy="13597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Проведены </a:t>
          </a:r>
          <a:r>
            <a:rPr lang="ru-RU" sz="2800" kern="1200" dirty="0" err="1" smtClean="0">
              <a:latin typeface="Cambria" panose="02040503050406030204" pitchFamily="18" charset="0"/>
              <a:ea typeface="Cambria" panose="02040503050406030204" pitchFamily="18" charset="0"/>
            </a:rPr>
            <a:t>вебинары</a:t>
          </a:r>
          <a:r>
            <a:rPr lang="ru-RU" sz="2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по вопросам обеспечения объективности (ВПР, ГИА)</a:t>
          </a:r>
          <a:endParaRPr lang="ru-RU" sz="28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239099" y="1495772"/>
        <a:ext cx="8276500" cy="1359793"/>
      </dsp:txXfrm>
    </dsp:sp>
    <dsp:sp modelId="{D58B85E8-189B-48B5-88F5-2EBF8DC8C750}">
      <dsp:nvSpPr>
        <dsp:cNvPr id="0" name=""/>
        <dsp:cNvSpPr/>
      </dsp:nvSpPr>
      <dsp:spPr>
        <a:xfrm>
          <a:off x="135979" y="1631751"/>
          <a:ext cx="2103120" cy="108783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A2B507-4CAD-4F01-8323-00CC367DA039}">
      <dsp:nvSpPr>
        <dsp:cNvPr id="0" name=""/>
        <dsp:cNvSpPr/>
      </dsp:nvSpPr>
      <dsp:spPr>
        <a:xfrm>
          <a:off x="0" y="2991544"/>
          <a:ext cx="10515600" cy="13597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Направлены независимые наблюдатели за проведением ВПР, члены ГЭК за проведением ГИА в ОО контрольной группы</a:t>
          </a:r>
          <a:endParaRPr lang="ru-RU" sz="28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239099" y="2991544"/>
        <a:ext cx="8276500" cy="1359793"/>
      </dsp:txXfrm>
    </dsp:sp>
    <dsp:sp modelId="{9F27079A-33FC-4AEA-8ACC-385447068B72}">
      <dsp:nvSpPr>
        <dsp:cNvPr id="0" name=""/>
        <dsp:cNvSpPr/>
      </dsp:nvSpPr>
      <dsp:spPr>
        <a:xfrm>
          <a:off x="135979" y="3127524"/>
          <a:ext cx="2103120" cy="108783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BCD2BB-D94D-48FF-8F4C-A8BAEAD0FAAF}">
      <dsp:nvSpPr>
        <dsp:cNvPr id="0" name=""/>
        <dsp:cNvSpPr/>
      </dsp:nvSpPr>
      <dsp:spPr>
        <a:xfrm>
          <a:off x="0" y="0"/>
          <a:ext cx="10899370" cy="1958102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05108F-D8EC-4298-A289-E16248282531}">
      <dsp:nvSpPr>
        <dsp:cNvPr id="0" name=""/>
        <dsp:cNvSpPr/>
      </dsp:nvSpPr>
      <dsp:spPr>
        <a:xfrm>
          <a:off x="1135226" y="261080"/>
          <a:ext cx="3263585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A54625-C77E-4B0A-B7BA-B5C4B3137829}">
      <dsp:nvSpPr>
        <dsp:cNvPr id="0" name=""/>
        <dsp:cNvSpPr/>
      </dsp:nvSpPr>
      <dsp:spPr>
        <a:xfrm rot="10800000">
          <a:off x="328231" y="1958102"/>
          <a:ext cx="4877574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t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Разработка контрольных измерительных материалов и инструментария</a:t>
          </a:r>
          <a:endParaRPr lang="ru-RU" sz="29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 rot="10800000">
        <a:off x="401831" y="1958102"/>
        <a:ext cx="4730374" cy="2319635"/>
      </dsp:txXfrm>
    </dsp:sp>
    <dsp:sp modelId="{917E2178-C730-4938-B09E-BF846DD3D3C8}">
      <dsp:nvSpPr>
        <dsp:cNvPr id="0" name=""/>
        <dsp:cNvSpPr/>
      </dsp:nvSpPr>
      <dsp:spPr>
        <a:xfrm>
          <a:off x="6477024" y="275296"/>
          <a:ext cx="3177691" cy="140750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1ACA55-B6E4-4C0C-88CA-307B85094F95}">
      <dsp:nvSpPr>
        <dsp:cNvPr id="0" name=""/>
        <dsp:cNvSpPr/>
      </dsp:nvSpPr>
      <dsp:spPr>
        <a:xfrm rot="10800000">
          <a:off x="5693564" y="1958102"/>
          <a:ext cx="4877574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t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Проведение оценочных процедур с участием независимых наблюдателей</a:t>
          </a:r>
          <a:endParaRPr lang="ru-RU" sz="29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 rot="10800000">
        <a:off x="5767164" y="1958102"/>
        <a:ext cx="4730374" cy="231963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ED2F87-F7A2-4636-9002-E6515040930E}">
      <dsp:nvSpPr>
        <dsp:cNvPr id="0" name=""/>
        <dsp:cNvSpPr/>
      </dsp:nvSpPr>
      <dsp:spPr>
        <a:xfrm rot="5400000">
          <a:off x="1461639" y="-436399"/>
          <a:ext cx="5438419" cy="6347256"/>
        </a:xfrm>
        <a:prstGeom prst="round2SameRect">
          <a:avLst/>
        </a:prstGeom>
        <a:solidFill>
          <a:srgbClr val="F0F4FA">
            <a:alpha val="89804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00100" rtl="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п. Токи </a:t>
          </a:r>
          <a:r>
            <a:rPr lang="ru-RU" sz="1800" b="0" i="0" u="none" kern="1200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Ванинского</a:t>
          </a: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района</a:t>
          </a:r>
          <a:endParaRPr lang="ru-RU" sz="1800" kern="12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  <a:p>
          <a:pPr marL="0" lvl="1" indent="0" algn="l" defTabSz="80010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№ 16 </a:t>
          </a:r>
          <a:r>
            <a:rPr lang="ru-RU" sz="1800" b="0" i="0" u="none" kern="1200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Аланапского</a:t>
          </a: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</a:t>
          </a:r>
          <a:r>
            <a:rPr lang="ru-RU" sz="1800" b="0" i="0" u="none" kern="1200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с.п</a:t>
          </a: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. </a:t>
          </a:r>
          <a:r>
            <a:rPr lang="ru-RU" sz="1800" b="0" i="0" u="none" kern="1200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Верхнебуреинского</a:t>
          </a: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района</a:t>
          </a:r>
          <a:endParaRPr lang="ru-RU" sz="1800" kern="12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  <a:p>
          <a:pPr marL="0" lvl="1" indent="0" algn="l" defTabSz="80010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с. Шереметьево Вяземского района</a:t>
          </a:r>
          <a:endParaRPr lang="ru-RU" sz="1800" kern="12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  <a:p>
          <a:pPr marL="0" lvl="1" indent="0" algn="l" defTabSz="80010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</a:t>
          </a:r>
          <a:r>
            <a:rPr lang="ru-RU" sz="1800" b="0" i="0" u="none" kern="1200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Уктурского</a:t>
          </a: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</a:t>
          </a:r>
          <a:r>
            <a:rPr lang="ru-RU" sz="1800" b="0" i="0" u="none" kern="1200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с.п</a:t>
          </a: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. Комсомольского района</a:t>
          </a:r>
          <a:endParaRPr lang="ru-RU" sz="1800" kern="12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  <a:p>
          <a:pPr marL="0" lvl="1" indent="0" algn="l" defTabSz="80010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с. </a:t>
          </a:r>
          <a:r>
            <a:rPr lang="ru-RU" sz="1800" b="0" i="0" u="none" kern="1200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Кругликово</a:t>
          </a: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Хабаровского района</a:t>
          </a:r>
          <a:endParaRPr lang="ru-RU" sz="1800" kern="12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  <a:p>
          <a:pPr marL="0" lvl="1" indent="0" algn="l" defTabSz="80010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п. Горин Солнечного района</a:t>
          </a:r>
          <a:endParaRPr lang="ru-RU" sz="1800" kern="12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  <a:p>
          <a:pPr marL="0" lvl="1" indent="0" algn="l" defTabSz="80010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№ 1 с. Князе-</a:t>
          </a:r>
          <a:r>
            <a:rPr lang="ru-RU" sz="1800" b="0" i="0" u="none" kern="1200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Волконское</a:t>
          </a: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Хабаровского района</a:t>
          </a:r>
          <a:endParaRPr lang="ru-RU" sz="1800" kern="12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  <a:p>
          <a:pPr marL="0" lvl="1" indent="0" algn="l" defTabSz="80010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с. </a:t>
          </a:r>
          <a:r>
            <a:rPr lang="ru-RU" sz="1800" b="0" i="0" u="none" kern="1200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Сикачи-Алян</a:t>
          </a: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Хабаровского района</a:t>
          </a:r>
          <a:endParaRPr lang="ru-RU" sz="1800" kern="12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  <a:p>
          <a:pPr marL="0" lvl="1" indent="0" algn="l" defTabSz="80010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№29 г. Комсомольска-на-Амуре</a:t>
          </a:r>
          <a:endParaRPr lang="ru-RU" sz="1800" kern="12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  <a:p>
          <a:pPr marL="0" lvl="1" indent="0" algn="l" defTabSz="80010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школа№ 12 </a:t>
          </a:r>
          <a:r>
            <a:rPr lang="ru-RU" sz="1800" b="0" i="0" u="none" kern="1200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Гаткинского</a:t>
          </a: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</a:t>
          </a:r>
          <a:r>
            <a:rPr lang="ru-RU" sz="1800" b="0" i="0" u="none" kern="1200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с.п</a:t>
          </a: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. Советско-Гаванского района</a:t>
          </a:r>
          <a:endParaRPr lang="ru-RU" sz="1800" kern="12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  <a:p>
          <a:pPr marL="0" lvl="1" indent="0" algn="l" defTabSz="80010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п. </a:t>
          </a:r>
          <a:r>
            <a:rPr lang="ru-RU" sz="1800" b="0" i="0" u="none" kern="1200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Амгунь</a:t>
          </a: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Солнечного района</a:t>
          </a:r>
          <a:endParaRPr lang="ru-RU" sz="1800" kern="12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  <a:p>
          <a:pPr marL="0" lvl="1" indent="0" algn="l" defTabSz="80010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с. </a:t>
          </a:r>
          <a:r>
            <a:rPr lang="ru-RU" sz="1800" b="0" i="0" u="none" kern="1200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Тугур</a:t>
          </a: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</a:t>
          </a:r>
          <a:r>
            <a:rPr lang="ru-RU" sz="1800" b="0" i="0" u="none" kern="1200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Тугуро-Чумиканского</a:t>
          </a: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района</a:t>
          </a:r>
          <a:endParaRPr lang="ru-RU" sz="1800" kern="12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  <a:p>
          <a:pPr marL="0" lvl="1" indent="0" algn="l" defTabSz="800100" rtl="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№5 г. Бикина</a:t>
          </a:r>
          <a:endParaRPr lang="ru-RU" sz="1800" kern="12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  <a:p>
          <a:pPr marL="0" lvl="1" indent="0" algn="l" defTabSz="800100" rtl="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№20 г. Вяземского</a:t>
          </a:r>
          <a:endParaRPr lang="ru-RU" sz="1800" kern="12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  <a:p>
          <a:pPr marL="0" lvl="1" indent="0" algn="l" defTabSz="800100" rtl="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п. </a:t>
          </a:r>
          <a:r>
            <a:rPr lang="ru-RU" sz="1800" b="0" i="0" u="none" kern="1200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Гурское</a:t>
          </a: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Комсомольского района</a:t>
          </a:r>
          <a:endParaRPr lang="ru-RU" sz="1800" kern="12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  <a:p>
          <a:pPr marL="0" lvl="1" indent="0" algn="l" defTabSz="800100" rtl="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№5 п. Маго Николаевского района</a:t>
          </a:r>
          <a:endParaRPr lang="ru-RU" sz="1800" kern="12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  <a:p>
          <a:pPr marL="0" lvl="1" indent="0" algn="l" defTabSz="800100" rtl="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лицей № 33 г. Комсомольска-на-Амуре</a:t>
          </a:r>
          <a:endParaRPr lang="ru-RU" sz="1800" kern="12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  <a:p>
          <a:pPr marL="0" lvl="1" indent="0" algn="l" defTabSz="800100" rtl="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№46 г. Хабаровска</a:t>
          </a:r>
          <a:endParaRPr lang="ru-RU" sz="1800" kern="12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  <a:p>
          <a:pPr marL="0" lvl="1" indent="0" algn="l" defTabSz="800100" rtl="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№ 58 г. Хабаровска</a:t>
          </a:r>
          <a:endParaRPr lang="ru-RU" sz="1800" kern="12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  <a:p>
          <a:pPr marL="0" lvl="1" indent="0" algn="l" defTabSz="800100" rtl="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№ 63 г. Хабаровска</a:t>
          </a:r>
          <a:endParaRPr lang="ru-RU" sz="1800" kern="12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  <a:p>
          <a:pPr marL="0" lvl="1" indent="0" algn="l" defTabSz="800100" rtl="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№ 70 г. Хабаровска</a:t>
          </a:r>
          <a:endParaRPr lang="ru-RU" sz="1800" kern="12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  <a:p>
          <a:pPr marL="0" lvl="1" indent="0" algn="l" defTabSz="800100" rtl="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с. Вознесенское Амурского района</a:t>
          </a:r>
          <a:endParaRPr lang="ru-RU" sz="1800" kern="12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  <a:p>
          <a:pPr marL="0" lvl="1" indent="0" algn="l" defTabSz="800100" rtl="0">
            <a:lnSpc>
              <a:spcPts val="16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школа п. </a:t>
          </a:r>
          <a:r>
            <a:rPr lang="ru-RU" sz="1800" b="0" i="0" u="none" kern="1200" dirty="0" err="1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Санболи</a:t>
          </a:r>
          <a:r>
            <a:rPr lang="ru-RU" sz="1800" b="0" i="0" u="none" kern="1200" dirty="0" smtClean="0">
              <a:solidFill>
                <a:schemeClr val="accent5">
                  <a:lumMod val="50000"/>
                </a:schemeClr>
              </a:solidFill>
              <a:latin typeface="+mn-lt"/>
              <a:ea typeface="Cambria" panose="02040503050406030204" pitchFamily="18" charset="0"/>
            </a:rPr>
            <a:t> Амурского района</a:t>
          </a:r>
          <a:endParaRPr lang="ru-RU" sz="1800" kern="1200" dirty="0">
            <a:solidFill>
              <a:schemeClr val="accent5">
                <a:lumMod val="50000"/>
              </a:schemeClr>
            </a:solidFill>
            <a:latin typeface="+mn-lt"/>
            <a:ea typeface="Cambria" panose="02040503050406030204" pitchFamily="18" charset="0"/>
          </a:endParaRPr>
        </a:p>
      </dsp:txBody>
      <dsp:txXfrm rot="-5400000">
        <a:off x="1007221" y="283501"/>
        <a:ext cx="6081774" cy="4907455"/>
      </dsp:txXfrm>
    </dsp:sp>
    <dsp:sp modelId="{B0335B99-EF51-47E2-B751-98742CAE494C}">
      <dsp:nvSpPr>
        <dsp:cNvPr id="0" name=""/>
        <dsp:cNvSpPr/>
      </dsp:nvSpPr>
      <dsp:spPr>
        <a:xfrm>
          <a:off x="0" y="5328"/>
          <a:ext cx="1045420" cy="54511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rPr>
            <a:t>1</a:t>
          </a:r>
          <a:r>
            <a:rPr lang="ru-RU" sz="3100" kern="1200" dirty="0" smtClean="0"/>
            <a:t> </a:t>
          </a:r>
          <a:r>
            <a:rPr lang="ru-RU" sz="16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маркер</a:t>
          </a:r>
          <a:endParaRPr lang="ru-RU" sz="16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51033" y="56361"/>
        <a:ext cx="943354" cy="534904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3DE405-3CCB-4B7D-928E-D9A8B03B4A2A}">
      <dsp:nvSpPr>
        <dsp:cNvPr id="0" name=""/>
        <dsp:cNvSpPr/>
      </dsp:nvSpPr>
      <dsp:spPr>
        <a:xfrm rot="5400000">
          <a:off x="7012777" y="-2782404"/>
          <a:ext cx="1328398" cy="7225390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ОО …</a:t>
          </a:r>
          <a:endParaRPr lang="ru-RU" sz="2400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ОО</a:t>
          </a:r>
          <a:endParaRPr lang="ru-RU" sz="2400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ОО</a:t>
          </a:r>
          <a:endParaRPr lang="ru-RU" sz="2400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 rot="-5400000">
        <a:off x="4064282" y="230938"/>
        <a:ext cx="7160543" cy="1198704"/>
      </dsp:txXfrm>
    </dsp:sp>
    <dsp:sp modelId="{E34BF2EA-E992-4568-AEAE-E84C21C2B87B}">
      <dsp:nvSpPr>
        <dsp:cNvPr id="0" name=""/>
        <dsp:cNvSpPr/>
      </dsp:nvSpPr>
      <dsp:spPr>
        <a:xfrm>
          <a:off x="0" y="41"/>
          <a:ext cx="4064281" cy="16604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Муниципалитет КГ 1</a:t>
          </a:r>
          <a:endParaRPr lang="ru-RU" sz="3600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81059" y="81100"/>
        <a:ext cx="3902163" cy="1498379"/>
      </dsp:txXfrm>
    </dsp:sp>
    <dsp:sp modelId="{DA285FD6-1AA9-4EA4-8A2C-4DB385188D6F}">
      <dsp:nvSpPr>
        <dsp:cNvPr id="0" name=""/>
        <dsp:cNvSpPr/>
      </dsp:nvSpPr>
      <dsp:spPr>
        <a:xfrm rot="5400000">
          <a:off x="7012777" y="-1038881"/>
          <a:ext cx="1328398" cy="7225390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ОО …</a:t>
          </a:r>
          <a:endParaRPr lang="ru-RU" sz="2400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ОО</a:t>
          </a:r>
          <a:endParaRPr lang="ru-RU" sz="2400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ОО</a:t>
          </a:r>
          <a:endParaRPr lang="ru-RU" sz="2400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 rot="-5400000">
        <a:off x="4064282" y="1974461"/>
        <a:ext cx="7160543" cy="1198704"/>
      </dsp:txXfrm>
    </dsp:sp>
    <dsp:sp modelId="{CF10E4B7-62AB-415F-BA81-FE5CF8E32078}">
      <dsp:nvSpPr>
        <dsp:cNvPr id="0" name=""/>
        <dsp:cNvSpPr/>
      </dsp:nvSpPr>
      <dsp:spPr>
        <a:xfrm>
          <a:off x="0" y="1743564"/>
          <a:ext cx="4064281" cy="16604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rPr>
            <a:t>Муниципалитет КГ 2</a:t>
          </a:r>
          <a:endParaRPr lang="ru-RU" sz="3600" kern="1200" dirty="0">
            <a:solidFill>
              <a:schemeClr val="accent5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81059" y="1824623"/>
        <a:ext cx="3902163" cy="14983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0.01926</cdr:x>
      <cdr:y>0.03431</cdr:y>
    </cdr:from>
    <cdr:to>
      <cdr:x>0.12592</cdr:x>
      <cdr:y>0.84266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02494" y="149285"/>
          <a:ext cx="1121681" cy="35173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85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Группа 1   </a:t>
          </a:r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0.34213</cdr:x>
      <cdr:y>0.0348</cdr:y>
    </cdr:from>
    <cdr:to>
      <cdr:x>0.45134</cdr:x>
      <cdr:y>0.84393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3597681" y="151424"/>
          <a:ext cx="1148415" cy="35207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85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1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Группа 1</a:t>
          </a:r>
        </a:p>
      </cdr:txBody>
    </cdr:sp>
  </cdr:relSizeAnchor>
  <cdr:relSizeAnchor xmlns:cdr="http://schemas.openxmlformats.org/drawingml/2006/chartDrawing">
    <cdr:from>
      <cdr:x>0.12864</cdr:x>
      <cdr:y>0.03402</cdr:y>
    </cdr:from>
    <cdr:to>
      <cdr:x>0.32666</cdr:x>
      <cdr:y>0.84237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1352738" y="148030"/>
          <a:ext cx="2082297" cy="35173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8575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1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Группа 2</a:t>
          </a:r>
          <a:endParaRPr lang="ru-RU" sz="105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0.45177</cdr:x>
      <cdr:y>0.03402</cdr:y>
    </cdr:from>
    <cdr:to>
      <cdr:x>0.65124</cdr:x>
      <cdr:y>0.84315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4750612" y="148030"/>
          <a:ext cx="2097580" cy="35207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8575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/>
            <a:t> </a:t>
          </a:r>
          <a:r>
            <a:rPr lang="ru-RU" sz="11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Группа 2</a:t>
          </a:r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0.66671</cdr:x>
      <cdr:y>0.03272</cdr:y>
    </cdr:from>
    <cdr:to>
      <cdr:x>0.77592</cdr:x>
      <cdr:y>0.84185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7010838" y="142370"/>
          <a:ext cx="1148415" cy="35207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85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1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Группа 1</a:t>
          </a:r>
        </a:p>
      </cdr:txBody>
    </cdr:sp>
  </cdr:relSizeAnchor>
  <cdr:relSizeAnchor xmlns:cdr="http://schemas.openxmlformats.org/drawingml/2006/chartDrawing">
    <cdr:from>
      <cdr:x>0.77635</cdr:x>
      <cdr:y>0.03194</cdr:y>
    </cdr:from>
    <cdr:to>
      <cdr:x>0.97582</cdr:x>
      <cdr:y>0.84107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8163769" y="138976"/>
          <a:ext cx="2097580" cy="35207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8575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/>
            <a:t> </a:t>
          </a:r>
          <a:r>
            <a:rPr lang="ru-RU" sz="11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Группа 2</a:t>
          </a:r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5DBE4-F0DD-4B82-AAA4-8C33C767CA5C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C296F-A498-41B9-8B24-56AE7181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6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536D9-6B52-4DCA-A1C3-CD472366B39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6120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536D9-6B52-4DCA-A1C3-CD472366B394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221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18951-2C5C-4053-99B5-95CAA1994BD1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718F3-7491-4588-8539-B044B8BCC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841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18951-2C5C-4053-99B5-95CAA1994BD1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718F3-7491-4588-8539-B044B8BCC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91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18951-2C5C-4053-99B5-95CAA1994BD1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718F3-7491-4588-8539-B044B8BCC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704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18951-2C5C-4053-99B5-95CAA1994BD1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718F3-7491-4588-8539-B044B8BCC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179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18951-2C5C-4053-99B5-95CAA1994BD1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718F3-7491-4588-8539-B044B8BCC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041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18951-2C5C-4053-99B5-95CAA1994BD1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718F3-7491-4588-8539-B044B8BCC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685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18951-2C5C-4053-99B5-95CAA1994BD1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718F3-7491-4588-8539-B044B8BCC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570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18951-2C5C-4053-99B5-95CAA1994BD1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718F3-7491-4588-8539-B044B8BCC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907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18951-2C5C-4053-99B5-95CAA1994BD1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718F3-7491-4588-8539-B044B8BCC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483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18951-2C5C-4053-99B5-95CAA1994BD1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718F3-7491-4588-8539-B044B8BCC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645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18951-2C5C-4053-99B5-95CAA1994BD1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718F3-7491-4588-8539-B044B8BCC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815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20.11.2019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5344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20.11.2019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0234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20.11.2019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19648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20.11.2019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5049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20.11.2019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56937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20.11.2019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0002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20.11.2019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65883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20.11.2019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28277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20.11.2019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31158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20.11.2019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4384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20.11.2019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443474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8436" y="1099931"/>
            <a:ext cx="10796104" cy="3750367"/>
          </a:xfrm>
          <a:solidFill>
            <a:srgbClr val="2F5B82"/>
          </a:solidFill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8435" y="4982817"/>
            <a:ext cx="10796104" cy="1166192"/>
          </a:xfrm>
          <a:solidFill>
            <a:srgbClr val="3A8834"/>
          </a:solidFill>
        </p:spPr>
        <p:txBody>
          <a:bodyPr/>
          <a:lstStyle>
            <a:lvl1pPr marL="0" indent="0" algn="ctr">
              <a:buNone/>
              <a:defRPr sz="1800">
                <a:solidFill>
                  <a:schemeClr val="bg1">
                    <a:lumMod val="8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330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3"/>
            <a:ext cx="12192000" cy="53702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8201" y="6311901"/>
            <a:ext cx="10515599" cy="351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07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8201" y="6311901"/>
            <a:ext cx="10515599" cy="351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203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3"/>
            <a:ext cx="12192000" cy="53702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8201" y="6311901"/>
            <a:ext cx="10515599" cy="351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140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596348"/>
            <a:ext cx="10515600" cy="10943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"/>
            <a:ext cx="12192000" cy="53702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838201" y="6311901"/>
            <a:ext cx="10515599" cy="351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667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3"/>
            <a:ext cx="12192000" cy="53702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8201" y="6311901"/>
            <a:ext cx="10515599" cy="351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9597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3"/>
            <a:ext cx="12192000" cy="53702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8201" y="6311901"/>
            <a:ext cx="10515599" cy="351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3830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9" y="636104"/>
            <a:ext cx="3932767" cy="142129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3"/>
            <a:ext cx="12192000" cy="53702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8201" y="6311901"/>
            <a:ext cx="10515599" cy="351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4201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9" y="636104"/>
            <a:ext cx="3932767" cy="142129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3"/>
            <a:ext cx="12192000" cy="53702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8201" y="6311901"/>
            <a:ext cx="10515599" cy="351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9870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3"/>
            <a:ext cx="12192000" cy="53702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8201" y="6311901"/>
            <a:ext cx="10515599" cy="351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2965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675861"/>
            <a:ext cx="2628900" cy="550110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2" y="675861"/>
            <a:ext cx="7683500" cy="55011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3"/>
            <a:ext cx="12192000" cy="53702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8201" y="6311901"/>
            <a:ext cx="10515599" cy="351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2149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196" y="601281"/>
            <a:ext cx="11871809" cy="60466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0"/>
          </p:nvPr>
        </p:nvSpPr>
        <p:spPr>
          <a:xfrm>
            <a:off x="192617" y="1365250"/>
            <a:ext cx="5672667" cy="5233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" name="Объект 9"/>
          <p:cNvSpPr>
            <a:spLocks noGrp="1"/>
          </p:cNvSpPr>
          <p:nvPr>
            <p:ph sz="quarter" idx="11"/>
          </p:nvPr>
        </p:nvSpPr>
        <p:spPr>
          <a:xfrm>
            <a:off x="6060019" y="1365250"/>
            <a:ext cx="6004983" cy="5233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3"/>
            <a:ext cx="12192000" cy="53702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</p:spTree>
    <p:extLst>
      <p:ext uri="{BB962C8B-B14F-4D97-AF65-F5344CB8AC3E}">
        <p14:creationId xmlns:p14="http://schemas.microsoft.com/office/powerpoint/2010/main" val="16022891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196" y="601281"/>
            <a:ext cx="5584755" cy="8066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211669" y="1550988"/>
            <a:ext cx="5566283" cy="49958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11"/>
          </p:nvPr>
        </p:nvSpPr>
        <p:spPr>
          <a:xfrm>
            <a:off x="6026151" y="601666"/>
            <a:ext cx="5971116" cy="5945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3"/>
            <a:ext cx="12192000" cy="53702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</p:spTree>
    <p:extLst>
      <p:ext uri="{BB962C8B-B14F-4D97-AF65-F5344CB8AC3E}">
        <p14:creationId xmlns:p14="http://schemas.microsoft.com/office/powerpoint/2010/main" val="20160642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196" y="601281"/>
            <a:ext cx="11804441" cy="8066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193195" y="1544733"/>
            <a:ext cx="5778500" cy="715963"/>
          </a:xfrm>
        </p:spPr>
        <p:txBody>
          <a:bodyPr/>
          <a:lstStyle>
            <a:lvl1pPr marL="0" indent="0">
              <a:buNone/>
              <a:defRPr/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5" name="Текст 3"/>
          <p:cNvSpPr>
            <a:spLocks noGrp="1"/>
          </p:cNvSpPr>
          <p:nvPr>
            <p:ph type="body" sz="quarter" idx="11" hasCustomPrompt="1"/>
          </p:nvPr>
        </p:nvSpPr>
        <p:spPr>
          <a:xfrm>
            <a:off x="6219135" y="1544733"/>
            <a:ext cx="5778500" cy="715963"/>
          </a:xfrm>
        </p:spPr>
        <p:txBody>
          <a:bodyPr/>
          <a:lstStyle>
            <a:lvl1pPr marL="0" indent="0">
              <a:buNone/>
              <a:defRPr/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2"/>
          </p:nvPr>
        </p:nvSpPr>
        <p:spPr>
          <a:xfrm>
            <a:off x="193196" y="2397541"/>
            <a:ext cx="5778499" cy="42159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3"/>
          </p:nvPr>
        </p:nvSpPr>
        <p:spPr>
          <a:xfrm>
            <a:off x="6219135" y="2397541"/>
            <a:ext cx="5778500" cy="42159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"/>
            <a:ext cx="12192000" cy="53702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</p:spTree>
    <p:extLst>
      <p:ext uri="{BB962C8B-B14F-4D97-AF65-F5344CB8AC3E}">
        <p14:creationId xmlns:p14="http://schemas.microsoft.com/office/powerpoint/2010/main" val="4093437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35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18951-2C5C-4053-99B5-95CAA1994BD1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718F3-7491-4588-8539-B044B8BCC7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939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340"/>
            <a:ext cx="12191999" cy="68546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t>20.11.2019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0621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01280"/>
            <a:ext cx="10515600" cy="1089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grpSp>
        <p:nvGrpSpPr>
          <p:cNvPr id="16" name="Группа 15"/>
          <p:cNvGrpSpPr/>
          <p:nvPr/>
        </p:nvGrpSpPr>
        <p:grpSpPr>
          <a:xfrm>
            <a:off x="0" y="-64251"/>
            <a:ext cx="12192000" cy="601281"/>
            <a:chOff x="0" y="-64251"/>
            <a:chExt cx="9144000" cy="601281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0" y="0"/>
              <a:ext cx="9144000" cy="537029"/>
              <a:chOff x="0" y="0"/>
              <a:chExt cx="6845300" cy="1369060"/>
            </a:xfrm>
          </p:grpSpPr>
          <p:sp>
            <p:nvSpPr>
              <p:cNvPr id="13" name="Прямоугольник 12"/>
              <p:cNvSpPr/>
              <p:nvPr/>
            </p:nvSpPr>
            <p:spPr>
              <a:xfrm>
                <a:off x="0" y="0"/>
                <a:ext cx="6845300" cy="1369060"/>
              </a:xfrm>
              <a:prstGeom prst="rect">
                <a:avLst/>
              </a:prstGeom>
              <a:gradFill flip="none" rotWithShape="1">
                <a:gsLst>
                  <a:gs pos="0">
                    <a:srgbClr val="ECECEC"/>
                  </a:gs>
                  <a:gs pos="100000">
                    <a:srgbClr val="FFFFFF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13">
                  <a:latin typeface="Cambria" panose="02040503050406030204" pitchFamily="18" charset="0"/>
                </a:endParaRPr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0" y="676746"/>
                <a:ext cx="6845300" cy="692313"/>
              </a:xfrm>
              <a:prstGeom prst="rect">
                <a:avLst/>
              </a:prstGeom>
              <a:gradFill flip="none" rotWithShape="1">
                <a:gsLst>
                  <a:gs pos="0">
                    <a:srgbClr val="375E81">
                      <a:shade val="30000"/>
                      <a:satMod val="115000"/>
                    </a:srgbClr>
                  </a:gs>
                  <a:gs pos="50000">
                    <a:srgbClr val="375E81">
                      <a:shade val="67500"/>
                      <a:satMod val="115000"/>
                    </a:srgbClr>
                  </a:gs>
                  <a:gs pos="100000">
                    <a:srgbClr val="375E81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13"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10" name="Равнобедренный треугольник 9"/>
            <p:cNvSpPr/>
            <p:nvPr/>
          </p:nvSpPr>
          <p:spPr>
            <a:xfrm rot="5400000">
              <a:off x="-116115" y="116116"/>
              <a:ext cx="537029" cy="304800"/>
            </a:xfrm>
            <a:prstGeom prst="triangle">
              <a:avLst>
                <a:gd name="adj" fmla="val 49579"/>
              </a:avLst>
            </a:prstGeom>
            <a:solidFill>
              <a:srgbClr val="3A88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13">
                <a:latin typeface="Cambria" panose="02040503050406030204" pitchFamily="18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675673" y="-64251"/>
              <a:ext cx="8172813" cy="3711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ru-RU" sz="1400" dirty="0" smtClean="0">
                  <a:solidFill>
                    <a:srgbClr val="143054"/>
                  </a:solidFill>
                  <a:latin typeface="Cambria" panose="02040503050406030204" pitchFamily="18" charset="0"/>
                </a:rPr>
                <a:t>МИНИСТЕРСТВО</a:t>
              </a:r>
              <a:r>
                <a:rPr lang="ru-RU" sz="1400" baseline="0" dirty="0" smtClean="0">
                  <a:solidFill>
                    <a:srgbClr val="143054"/>
                  </a:solidFill>
                  <a:latin typeface="Cambria" panose="02040503050406030204" pitchFamily="18" charset="0"/>
                </a:rPr>
                <a:t> ОБРАЗОВАНИЯ И НАУКИ ХАБАРОВСКОГО КРАЯ</a:t>
              </a:r>
              <a:endParaRPr lang="ru-RU" sz="1400" dirty="0">
                <a:solidFill>
                  <a:srgbClr val="143054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1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8201" y="6311901"/>
            <a:ext cx="10515599" cy="351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49" y="36861"/>
            <a:ext cx="6096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51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Cambria" panose="02040503050406030204" pitchFamily="18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8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9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8435" y="1099931"/>
            <a:ext cx="11120719" cy="3750367"/>
          </a:xfrm>
        </p:spPr>
        <p:txBody>
          <a:bodyPr anchor="ctr"/>
          <a:lstStyle/>
          <a:p>
            <a:r>
              <a:rPr lang="ru-RU" b="1" dirty="0" smtClean="0"/>
              <a:t>О реализации в крае ведомственного проекта "</a:t>
            </a:r>
            <a:r>
              <a:rPr lang="ru-RU" b="1" dirty="0"/>
              <a:t>Повышение объективности оценки образовательных результатов"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("</a:t>
            </a:r>
            <a:r>
              <a:rPr lang="ru-RU" b="1" dirty="0"/>
              <a:t>Все решают только знания</a:t>
            </a:r>
            <a:r>
              <a:rPr lang="ru-RU" b="1" dirty="0" smtClean="0"/>
              <a:t>")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8434" y="4982817"/>
            <a:ext cx="11120719" cy="1166192"/>
          </a:xfrm>
        </p:spPr>
        <p:txBody>
          <a:bodyPr>
            <a:noAutofit/>
          </a:bodyPr>
          <a:lstStyle/>
          <a:p>
            <a:pPr>
              <a:lnSpc>
                <a:spcPts val="2600"/>
              </a:lnSpc>
              <a:spcBef>
                <a:spcPts val="0"/>
              </a:spcBef>
            </a:pPr>
            <a:r>
              <a:rPr lang="ru-RU" sz="2800" b="1" dirty="0" smtClean="0"/>
              <a:t>Кошельникова Екатерина Юрьевна, начальник отдела итоговой аттестации и оценки качества образования министерства образования и науки Хабаровского края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90389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lnSpc>
                <a:spcPts val="3200"/>
              </a:lnSpc>
            </a:pPr>
            <a:r>
              <a:rPr lang="ru-RU" sz="3400" b="1" dirty="0">
                <a:solidFill>
                  <a:schemeClr val="accent6">
                    <a:lumMod val="50000"/>
                  </a:schemeClr>
                </a:solidFill>
              </a:rPr>
              <a:t>Ведомственный проект 2018 г. </a:t>
            </a:r>
            <a:br>
              <a:rPr lang="ru-RU" sz="34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400" b="1" dirty="0">
                <a:solidFill>
                  <a:schemeClr val="accent6">
                    <a:lumMod val="50000"/>
                  </a:schemeClr>
                </a:solidFill>
              </a:rPr>
              <a:t>Совершенствование механизмов независимой оценки качества подготовки обучающихся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060168361"/>
              </p:ext>
            </p:extLst>
          </p:nvPr>
        </p:nvGraphicFramePr>
        <p:xfrm>
          <a:off x="248262" y="1964956"/>
          <a:ext cx="6734175" cy="4557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465803122"/>
              </p:ext>
            </p:extLst>
          </p:nvPr>
        </p:nvGraphicFramePr>
        <p:xfrm>
          <a:off x="6718935" y="1008799"/>
          <a:ext cx="5320665" cy="4023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6" name="Группа 5"/>
          <p:cNvGrpSpPr/>
          <p:nvPr/>
        </p:nvGrpSpPr>
        <p:grpSpPr>
          <a:xfrm>
            <a:off x="6718935" y="4702275"/>
            <a:ext cx="1475653" cy="1475653"/>
            <a:chOff x="1363000" y="3285167"/>
            <a:chExt cx="1475653" cy="1475653"/>
          </a:xfrm>
          <a:solidFill>
            <a:schemeClr val="accent6"/>
          </a:solidFill>
        </p:grpSpPr>
        <p:sp>
          <p:nvSpPr>
            <p:cNvPr id="7" name="Овал 6"/>
            <p:cNvSpPr/>
            <p:nvPr/>
          </p:nvSpPr>
          <p:spPr>
            <a:xfrm>
              <a:off x="1363000" y="3285167"/>
              <a:ext cx="1475653" cy="1475653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Овал 4"/>
            <p:cNvSpPr/>
            <p:nvPr/>
          </p:nvSpPr>
          <p:spPr>
            <a:xfrm>
              <a:off x="1579103" y="3501270"/>
              <a:ext cx="1043445" cy="104344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kern="1200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0,94</a:t>
              </a:r>
              <a:endParaRPr lang="ru-RU" sz="4400" kern="12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10033635" y="4699150"/>
            <a:ext cx="1475653" cy="1475653"/>
            <a:chOff x="1363000" y="3285167"/>
            <a:chExt cx="1475653" cy="1475653"/>
          </a:xfrm>
          <a:solidFill>
            <a:schemeClr val="accent5"/>
          </a:solidFill>
        </p:grpSpPr>
        <p:sp>
          <p:nvSpPr>
            <p:cNvPr id="10" name="Овал 9"/>
            <p:cNvSpPr/>
            <p:nvPr/>
          </p:nvSpPr>
          <p:spPr>
            <a:xfrm>
              <a:off x="1363000" y="3285167"/>
              <a:ext cx="1475653" cy="1475653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Овал 4"/>
            <p:cNvSpPr/>
            <p:nvPr/>
          </p:nvSpPr>
          <p:spPr>
            <a:xfrm>
              <a:off x="1579103" y="3501270"/>
              <a:ext cx="1043445" cy="104344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400" kern="1200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0,9</a:t>
              </a:r>
              <a:r>
                <a:rPr lang="en-US" sz="44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8</a:t>
              </a:r>
              <a:endParaRPr lang="ru-RU" sz="4400" kern="12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</p:grpSp>
      <p:sp>
        <p:nvSpPr>
          <p:cNvPr id="12" name="Овал 11"/>
          <p:cNvSpPr/>
          <p:nvPr/>
        </p:nvSpPr>
        <p:spPr>
          <a:xfrm>
            <a:off x="8754111" y="5076975"/>
            <a:ext cx="720000" cy="720000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&lt;</a:t>
            </a:r>
            <a:endParaRPr lang="ru-RU" sz="3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90266" y="6294930"/>
            <a:ext cx="56476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!ДОСТИЖЕНИЕ ЦЕЛЕВОГО ПОКАЗАТЕЛЯ!</a:t>
            </a:r>
            <a:endParaRPr lang="ru-RU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01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6751" y="540555"/>
            <a:ext cx="7541536" cy="928756"/>
          </a:xfrm>
        </p:spPr>
        <p:txBody>
          <a:bodyPr>
            <a:noAutofit/>
          </a:bodyPr>
          <a:lstStyle/>
          <a:p>
            <a:pPr algn="ctr">
              <a:lnSpc>
                <a:spcPts val="3200"/>
              </a:lnSpc>
            </a:pPr>
            <a:r>
              <a:rPr lang="ru-RU" sz="3400" b="1" dirty="0">
                <a:solidFill>
                  <a:schemeClr val="accent6">
                    <a:lumMod val="50000"/>
                  </a:schemeClr>
                </a:solidFill>
              </a:rPr>
              <a:t>Методология и критерии оценки качества общего образования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4208" t="8812" r="43044" b="10494"/>
          <a:stretch/>
        </p:blipFill>
        <p:spPr>
          <a:xfrm>
            <a:off x="129928" y="699495"/>
            <a:ext cx="3473219" cy="48140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23911" t="9769" r="42302" b="4951"/>
          <a:stretch/>
        </p:blipFill>
        <p:spPr>
          <a:xfrm>
            <a:off x="2053186" y="1293438"/>
            <a:ext cx="3657601" cy="51929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25916" t="13993" r="44307" b="9967"/>
          <a:stretch/>
        </p:blipFill>
        <p:spPr>
          <a:xfrm>
            <a:off x="4359934" y="1706361"/>
            <a:ext cx="3466718" cy="49796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/>
          <a:srcRect l="25693" t="15710" r="44530" b="13267"/>
          <a:stretch/>
        </p:blipFill>
        <p:spPr>
          <a:xfrm>
            <a:off x="8257519" y="1653066"/>
            <a:ext cx="3630441" cy="487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551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2139" y="791403"/>
            <a:ext cx="11669915" cy="1089408"/>
          </a:xfrm>
        </p:spPr>
        <p:txBody>
          <a:bodyPr>
            <a:noAutofit/>
          </a:bodyPr>
          <a:lstStyle/>
          <a:p>
            <a:pPr algn="ctr">
              <a:lnSpc>
                <a:spcPts val="3200"/>
              </a:lnSpc>
            </a:pPr>
            <a:r>
              <a:rPr lang="ru-RU" sz="3400" b="1" dirty="0">
                <a:solidFill>
                  <a:schemeClr val="accent6">
                    <a:lumMod val="50000"/>
                  </a:schemeClr>
                </a:solidFill>
              </a:rPr>
              <a:t>Ведомственный проект "Повышение объективности оценки образовательных результатов" </a:t>
            </a:r>
            <a:br>
              <a:rPr lang="ru-RU" sz="34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400" b="1" dirty="0">
                <a:solidFill>
                  <a:schemeClr val="accent6">
                    <a:lumMod val="50000"/>
                  </a:schemeClr>
                </a:solidFill>
              </a:rPr>
              <a:t>("Все решают только знания")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793542"/>
              </p:ext>
            </p:extLst>
          </p:nvPr>
        </p:nvGraphicFramePr>
        <p:xfrm>
          <a:off x="820093" y="2015748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269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01280"/>
            <a:ext cx="12192000" cy="992130"/>
          </a:xfrm>
        </p:spPr>
        <p:txBody>
          <a:bodyPr>
            <a:noAutofit/>
          </a:bodyPr>
          <a:lstStyle/>
          <a:p>
            <a:pPr algn="ctr"/>
            <a:r>
              <a:rPr lang="ru-RU" sz="3400" b="1" dirty="0">
                <a:solidFill>
                  <a:schemeClr val="accent6">
                    <a:lumMod val="50000"/>
                  </a:schemeClr>
                </a:solidFill>
              </a:rPr>
              <a:t>Выявление ОО с необъективными результатами. </a:t>
            </a:r>
            <a:r>
              <a:rPr lang="ru-RU" sz="3400" b="1" dirty="0" smtClean="0">
                <a:solidFill>
                  <a:schemeClr val="accent6">
                    <a:lumMod val="50000"/>
                  </a:schemeClr>
                </a:solidFill>
              </a:rPr>
              <a:t>Критерии </a:t>
            </a:r>
            <a:r>
              <a:rPr lang="ru-RU" sz="3400" b="1" dirty="0">
                <a:solidFill>
                  <a:schemeClr val="accent6">
                    <a:lumMod val="50000"/>
                  </a:schemeClr>
                </a:solidFill>
              </a:rPr>
              <a:t>включения ОО в экспериментальную выборку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1324474"/>
              </p:ext>
            </p:extLst>
          </p:nvPr>
        </p:nvGraphicFramePr>
        <p:xfrm>
          <a:off x="334978" y="1690689"/>
          <a:ext cx="11506955" cy="4547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0293" y="1519060"/>
            <a:ext cx="1977049" cy="118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89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4934" y="746135"/>
            <a:ext cx="10010115" cy="1580606"/>
          </a:xfrm>
        </p:spPr>
        <p:txBody>
          <a:bodyPr>
            <a:noAutofit/>
          </a:bodyPr>
          <a:lstStyle/>
          <a:p>
            <a:pPr algn="ctr"/>
            <a:r>
              <a:rPr lang="ru-RU" sz="3400" b="1" dirty="0">
                <a:solidFill>
                  <a:schemeClr val="accent6">
                    <a:lumMod val="50000"/>
                  </a:schemeClr>
                </a:solidFill>
              </a:rPr>
              <a:t>Выявление ОО с необъективными результатами. </a:t>
            </a:r>
            <a:r>
              <a:rPr lang="ru-RU" sz="3400" b="1" dirty="0" smtClean="0">
                <a:solidFill>
                  <a:schemeClr val="accent6">
                    <a:lumMod val="50000"/>
                  </a:schemeClr>
                </a:solidFill>
              </a:rPr>
              <a:t>Критерии </a:t>
            </a:r>
            <a:r>
              <a:rPr lang="ru-RU" sz="3400" b="1" dirty="0">
                <a:solidFill>
                  <a:schemeClr val="accent6">
                    <a:lumMod val="50000"/>
                  </a:schemeClr>
                </a:solidFill>
              </a:rPr>
              <a:t>включения ОО в экспериментальную выборку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8446497"/>
              </p:ext>
            </p:extLst>
          </p:nvPr>
        </p:nvGraphicFramePr>
        <p:xfrm>
          <a:off x="711829" y="3422211"/>
          <a:ext cx="10840770" cy="2953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4044" y="2246932"/>
            <a:ext cx="3078555" cy="187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6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65066"/>
            <a:ext cx="12192000" cy="964970"/>
          </a:xfrm>
        </p:spPr>
        <p:txBody>
          <a:bodyPr>
            <a:noAutofit/>
          </a:bodyPr>
          <a:lstStyle/>
          <a:p>
            <a:pPr algn="ctr"/>
            <a:r>
              <a:rPr lang="ru-RU" sz="3400" b="1" dirty="0">
                <a:solidFill>
                  <a:schemeClr val="accent6">
                    <a:lumMod val="50000"/>
                  </a:schemeClr>
                </a:solidFill>
              </a:rPr>
              <a:t>Выявление ОО с необъективными результатами. </a:t>
            </a:r>
            <a:r>
              <a:rPr lang="ru-RU" sz="3400" b="1" dirty="0" smtClean="0">
                <a:solidFill>
                  <a:schemeClr val="accent6">
                    <a:lumMod val="50000"/>
                  </a:schemeClr>
                </a:solidFill>
              </a:rPr>
              <a:t>Критерии </a:t>
            </a:r>
            <a:r>
              <a:rPr lang="ru-RU" sz="3400" b="1" dirty="0">
                <a:solidFill>
                  <a:schemeClr val="accent6">
                    <a:lumMod val="50000"/>
                  </a:schemeClr>
                </a:solidFill>
              </a:rPr>
              <a:t>включения ОО в экспериментальную выборку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463346"/>
              </p:ext>
            </p:extLst>
          </p:nvPr>
        </p:nvGraphicFramePr>
        <p:xfrm>
          <a:off x="256515" y="1690688"/>
          <a:ext cx="11678970" cy="5024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231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4950" y="617906"/>
            <a:ext cx="11049000" cy="878385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Выявление ОО с 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необъективными 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результатами. </a:t>
            </a:r>
            <a:b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Контрольная группа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0459728"/>
              </p:ext>
            </p:extLst>
          </p:nvPr>
        </p:nvGraphicFramePr>
        <p:xfrm>
          <a:off x="399011" y="1645920"/>
          <a:ext cx="11621193" cy="50873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762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01280"/>
            <a:ext cx="10515600" cy="87838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ОО с необъективными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результатами ВПР, вошедшие в федеральный перечень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5978460"/>
              </p:ext>
            </p:extLst>
          </p:nvPr>
        </p:nvGraphicFramePr>
        <p:xfrm>
          <a:off x="191193" y="1629294"/>
          <a:ext cx="11809614" cy="50088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171299"/>
                <a:gridCol w="4043694"/>
                <a:gridCol w="829041"/>
                <a:gridCol w="2403657"/>
                <a:gridCol w="2361923"/>
              </a:tblGrid>
              <a:tr h="342876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Муниципалитет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ОО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2017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2018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2019</a:t>
                      </a:r>
                      <a:endParaRPr lang="ru-RU" sz="18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</a:tr>
              <a:tr h="342876">
                <a:tc rowSpan="4"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Хабаровский район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ru-RU" sz="2400" dirty="0" smtClean="0">
                          <a:solidFill>
                            <a:srgbClr val="172949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МБОУ СОШ с. Ильинка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ru-RU" sz="2000" dirty="0">
                        <a:solidFill>
                          <a:srgbClr val="172949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ru-RU" sz="2000" dirty="0">
                        <a:solidFill>
                          <a:srgbClr val="172949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ru-RU" sz="2000" dirty="0">
                        <a:solidFill>
                          <a:srgbClr val="172949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58025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ru-RU" sz="2400" dirty="0" smtClean="0">
                          <a:solidFill>
                            <a:srgbClr val="172949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МБОУ СОШ № 1 </a:t>
                      </a:r>
                      <a:br>
                        <a:rPr lang="ru-RU" sz="2400" dirty="0" smtClean="0">
                          <a:solidFill>
                            <a:srgbClr val="172949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</a:br>
                      <a:r>
                        <a:rPr lang="ru-RU" sz="2400" dirty="0" smtClean="0">
                          <a:solidFill>
                            <a:srgbClr val="172949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с. Князе-</a:t>
                      </a:r>
                      <a:r>
                        <a:rPr lang="ru-RU" sz="2400" dirty="0" err="1" smtClean="0">
                          <a:solidFill>
                            <a:srgbClr val="172949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Волконское</a:t>
                      </a:r>
                      <a:endParaRPr lang="ru-RU" sz="2400" dirty="0" smtClean="0">
                        <a:solidFill>
                          <a:srgbClr val="172949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ru-RU" sz="2000" dirty="0">
                        <a:solidFill>
                          <a:srgbClr val="172949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ru-RU" sz="2000" dirty="0">
                        <a:solidFill>
                          <a:srgbClr val="172949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2000" dirty="0" smtClean="0">
                          <a:solidFill>
                            <a:srgbClr val="172949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МА_4 </a:t>
                      </a:r>
                      <a:br>
                        <a:rPr lang="ru-RU" sz="2000" dirty="0" smtClean="0">
                          <a:solidFill>
                            <a:srgbClr val="172949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</a:br>
                      <a:r>
                        <a:rPr lang="ru-RU" sz="2000" dirty="0" smtClean="0">
                          <a:solidFill>
                            <a:srgbClr val="172949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завышение результатов</a:t>
                      </a:r>
                      <a:endParaRPr lang="ru-RU" sz="2000" dirty="0">
                        <a:solidFill>
                          <a:srgbClr val="172949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287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rgbClr val="172949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МБОУ СОШ с. Мирное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ru-RU" sz="2000" dirty="0">
                        <a:solidFill>
                          <a:srgbClr val="172949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ru-RU" sz="2000" dirty="0">
                        <a:solidFill>
                          <a:srgbClr val="172949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ru-RU" sz="2000" dirty="0">
                        <a:solidFill>
                          <a:srgbClr val="172949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34287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rgbClr val="172949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МБОУ СОШ с. Гаровка-1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ru-RU" sz="2000" dirty="0">
                        <a:solidFill>
                          <a:srgbClr val="172949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2000" dirty="0" smtClean="0">
                          <a:solidFill>
                            <a:srgbClr val="172949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МА_5</a:t>
                      </a:r>
                      <a:r>
                        <a:rPr lang="ru-RU" sz="2000" baseline="0" dirty="0" smtClean="0">
                          <a:solidFill>
                            <a:srgbClr val="172949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завышение результатов</a:t>
                      </a:r>
                      <a:endParaRPr lang="ru-RU" sz="2000" dirty="0">
                        <a:solidFill>
                          <a:srgbClr val="172949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ru-RU" sz="2000" dirty="0">
                        <a:solidFill>
                          <a:srgbClr val="172949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1668">
                <a:tc rowSpan="4"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г. Хабаровск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rgbClr val="172949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МБОУ кадетская школа № 1 им. Ф.Ф. Ушакова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ru-RU" sz="2000" dirty="0">
                        <a:solidFill>
                          <a:srgbClr val="172949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i="0" u="none" strike="noStrike" dirty="0" smtClean="0">
                        <a:solidFill>
                          <a:srgbClr val="172949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ru-RU" sz="2000" dirty="0">
                        <a:solidFill>
                          <a:srgbClr val="172949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63927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rgbClr val="172949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МБОУ СОШ № 70 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ru-RU" sz="2000" dirty="0">
                        <a:solidFill>
                          <a:srgbClr val="172949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i="0" u="none" strike="noStrike" dirty="0" smtClean="0">
                        <a:solidFill>
                          <a:srgbClr val="172949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2000" dirty="0" smtClean="0">
                          <a:solidFill>
                            <a:srgbClr val="172949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РУ_5_6 </a:t>
                      </a: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2000" dirty="0" smtClean="0">
                          <a:solidFill>
                            <a:srgbClr val="172949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резкое изменение результатов</a:t>
                      </a:r>
                      <a:endParaRPr lang="ru-RU" sz="2000" dirty="0">
                        <a:solidFill>
                          <a:srgbClr val="172949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353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rgbClr val="172949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МАОУ СШ № 35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ru-RU" sz="2000" dirty="0">
                        <a:solidFill>
                          <a:srgbClr val="172949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ru-RU" sz="2000" dirty="0">
                        <a:solidFill>
                          <a:srgbClr val="172949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ru-RU" sz="2000" dirty="0">
                        <a:solidFill>
                          <a:srgbClr val="172949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35166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ts val="2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rgbClr val="172949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МАОУ г. Хабаровска "Средняя школа № 66"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ru-RU" sz="2000" dirty="0">
                        <a:solidFill>
                          <a:srgbClr val="172949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172949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МА_5</a:t>
                      </a:r>
                      <a:r>
                        <a:rPr lang="ru-RU" sz="2000" baseline="0" dirty="0" smtClean="0">
                          <a:solidFill>
                            <a:srgbClr val="172949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и РУ_6 завышение результатов</a:t>
                      </a:r>
                      <a:endParaRPr lang="ru-RU" sz="2000" b="0" i="0" u="none" strike="noStrike" dirty="0" smtClean="0">
                        <a:solidFill>
                          <a:srgbClr val="172949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ru-RU" sz="2000" dirty="0">
                        <a:solidFill>
                          <a:srgbClr val="172949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7290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Профилактическая 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работа с общеобразовательными организациями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047228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3214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6" y="487712"/>
            <a:ext cx="10838653" cy="109434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Участники, получившие неудовлетворительные результаты ОГЭ (%)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518829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Математика</a:t>
            </a: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518829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Русский язык</a:t>
            </a: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3397645"/>
              </p:ext>
            </p:extLst>
          </p:nvPr>
        </p:nvGraphicFramePr>
        <p:xfrm>
          <a:off x="588616" y="2513824"/>
          <a:ext cx="5159375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Объект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154392153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34979" y="2670772"/>
            <a:ext cx="5486990" cy="1077362"/>
          </a:xfrm>
          <a:prstGeom prst="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34977" y="3777598"/>
            <a:ext cx="5486991" cy="2306330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172200" y="3777598"/>
            <a:ext cx="5623630" cy="2306330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172200" y="2670772"/>
            <a:ext cx="5623632" cy="1077362"/>
          </a:xfrm>
          <a:prstGeom prst="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5413619" y="3024786"/>
            <a:ext cx="1149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Группа 1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5403351" y="4746096"/>
            <a:ext cx="1149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Группа 2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896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6995" y="601280"/>
            <a:ext cx="11371152" cy="108940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Участники, получившие неудовлетворительные результаты ОГЭ по предметам по выбору (%)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624824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7596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" y="750910"/>
            <a:ext cx="11704320" cy="108940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Обеспечение объективности образовательных результатов в рамках конкретных оценочных 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процедур (региональный уровень)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8503677"/>
              </p:ext>
            </p:extLst>
          </p:nvPr>
        </p:nvGraphicFramePr>
        <p:xfrm>
          <a:off x="838199" y="2257425"/>
          <a:ext cx="10899371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893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368" y="663628"/>
            <a:ext cx="11737571" cy="1089408"/>
          </a:xfrm>
        </p:spPr>
        <p:txBody>
          <a:bodyPr>
            <a:noAutofit/>
          </a:bodyPr>
          <a:lstStyle/>
          <a:p>
            <a:pPr algn="ctr"/>
            <a:r>
              <a:rPr lang="ru-RU" sz="3400" b="1" dirty="0">
                <a:solidFill>
                  <a:schemeClr val="accent6">
                    <a:lumMod val="50000"/>
                  </a:schemeClr>
                </a:solidFill>
              </a:rPr>
              <a:t>Формирование позитивного отношения к объективной оценке образовательных </a:t>
            </a:r>
            <a:r>
              <a:rPr lang="ru-RU" sz="3400" b="1" dirty="0" smtClean="0">
                <a:solidFill>
                  <a:schemeClr val="accent6">
                    <a:lumMod val="50000"/>
                  </a:schemeClr>
                </a:solidFill>
              </a:rPr>
              <a:t>результатов </a:t>
            </a:r>
            <a:br>
              <a:rPr lang="ru-RU" sz="34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400" b="1" dirty="0" smtClean="0">
                <a:solidFill>
                  <a:schemeClr val="accent6">
                    <a:lumMod val="50000"/>
                  </a:schemeClr>
                </a:solidFill>
              </a:rPr>
              <a:t>в 2019 году</a:t>
            </a:r>
            <a:endParaRPr lang="ru-RU" sz="3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211725" y="1908565"/>
            <a:ext cx="11822214" cy="4753494"/>
            <a:chOff x="838200" y="1917460"/>
            <a:chExt cx="11201859" cy="4474984"/>
          </a:xfrm>
        </p:grpSpPr>
        <p:sp>
          <p:nvSpPr>
            <p:cNvPr id="8" name="Полилиния 7"/>
            <p:cNvSpPr/>
            <p:nvPr/>
          </p:nvSpPr>
          <p:spPr>
            <a:xfrm>
              <a:off x="838200" y="1917460"/>
              <a:ext cx="3416444" cy="2267119"/>
            </a:xfrm>
            <a:custGeom>
              <a:avLst/>
              <a:gdLst>
                <a:gd name="connsiteX0" fmla="*/ 0 w 3416444"/>
                <a:gd name="connsiteY0" fmla="*/ 0 h 2049866"/>
                <a:gd name="connsiteX1" fmla="*/ 3416444 w 3416444"/>
                <a:gd name="connsiteY1" fmla="*/ 0 h 2049866"/>
                <a:gd name="connsiteX2" fmla="*/ 3416444 w 3416444"/>
                <a:gd name="connsiteY2" fmla="*/ 2049866 h 2049866"/>
                <a:gd name="connsiteX3" fmla="*/ 0 w 3416444"/>
                <a:gd name="connsiteY3" fmla="*/ 2049866 h 2049866"/>
                <a:gd name="connsiteX4" fmla="*/ 0 w 3416444"/>
                <a:gd name="connsiteY4" fmla="*/ 0 h 204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6444" h="2049866">
                  <a:moveTo>
                    <a:pt x="0" y="0"/>
                  </a:moveTo>
                  <a:lnTo>
                    <a:pt x="3416444" y="0"/>
                  </a:lnTo>
                  <a:lnTo>
                    <a:pt x="3416444" y="2049866"/>
                  </a:lnTo>
                  <a:lnTo>
                    <a:pt x="0" y="2049866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kern="1200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Вебинар</a:t>
              </a:r>
              <a:r>
                <a:rPr lang="ru-RU" sz="2400" kern="1200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для учителей-предметников по использованию результатов диагностических работ в 9-х и 11-х классах </a:t>
              </a:r>
              <a:r>
                <a:rPr lang="ru-RU" sz="2400" b="1" kern="1200" dirty="0" smtClean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(</a:t>
              </a:r>
              <a:r>
                <a:rPr lang="ru-RU" sz="2400" b="1" i="1" kern="1200" dirty="0" smtClean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январь</a:t>
              </a:r>
              <a:r>
                <a:rPr lang="ru-RU" sz="2400" b="1" kern="1200" dirty="0" smtClean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)</a:t>
              </a:r>
              <a:endParaRPr lang="ru-RU" sz="2400" b="1" kern="12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4357888" y="1917460"/>
              <a:ext cx="3801733" cy="2267119"/>
            </a:xfrm>
            <a:custGeom>
              <a:avLst/>
              <a:gdLst>
                <a:gd name="connsiteX0" fmla="*/ 0 w 3416444"/>
                <a:gd name="connsiteY0" fmla="*/ 0 h 2049866"/>
                <a:gd name="connsiteX1" fmla="*/ 3416444 w 3416444"/>
                <a:gd name="connsiteY1" fmla="*/ 0 h 2049866"/>
                <a:gd name="connsiteX2" fmla="*/ 3416444 w 3416444"/>
                <a:gd name="connsiteY2" fmla="*/ 2049866 h 2049866"/>
                <a:gd name="connsiteX3" fmla="*/ 0 w 3416444"/>
                <a:gd name="connsiteY3" fmla="*/ 2049866 h 2049866"/>
                <a:gd name="connsiteX4" fmla="*/ 0 w 3416444"/>
                <a:gd name="connsiteY4" fmla="*/ 0 h 204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6444" h="2049866">
                  <a:moveTo>
                    <a:pt x="0" y="0"/>
                  </a:moveTo>
                  <a:lnTo>
                    <a:pt x="3416444" y="0"/>
                  </a:lnTo>
                  <a:lnTo>
                    <a:pt x="3416444" y="2049866"/>
                  </a:lnTo>
                  <a:lnTo>
                    <a:pt x="0" y="2049866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kern="1200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Вебинар</a:t>
              </a:r>
              <a:r>
                <a:rPr lang="ru-RU" sz="2400" kern="1200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для руководителей и организаторов ППЭ, технических специалистов, привлекаемых к проведению ГИА       </a:t>
              </a:r>
              <a:r>
                <a:rPr lang="ru-RU" sz="2400" b="1" i="1" dirty="0" smtClean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(март</a:t>
              </a:r>
              <a:r>
                <a:rPr lang="ru-RU" sz="2400" b="1" i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)</a:t>
              </a: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2230144" y="4309788"/>
              <a:ext cx="4006788" cy="2082656"/>
            </a:xfrm>
            <a:custGeom>
              <a:avLst/>
              <a:gdLst>
                <a:gd name="connsiteX0" fmla="*/ 0 w 3416444"/>
                <a:gd name="connsiteY0" fmla="*/ 0 h 2049866"/>
                <a:gd name="connsiteX1" fmla="*/ 3416444 w 3416444"/>
                <a:gd name="connsiteY1" fmla="*/ 0 h 2049866"/>
                <a:gd name="connsiteX2" fmla="*/ 3416444 w 3416444"/>
                <a:gd name="connsiteY2" fmla="*/ 2049866 h 2049866"/>
                <a:gd name="connsiteX3" fmla="*/ 0 w 3416444"/>
                <a:gd name="connsiteY3" fmla="*/ 2049866 h 2049866"/>
                <a:gd name="connsiteX4" fmla="*/ 0 w 3416444"/>
                <a:gd name="connsiteY4" fmla="*/ 0 h 204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6444" h="2049866">
                  <a:moveTo>
                    <a:pt x="0" y="0"/>
                  </a:moveTo>
                  <a:lnTo>
                    <a:pt x="3416444" y="0"/>
                  </a:lnTo>
                  <a:lnTo>
                    <a:pt x="3416444" y="2049866"/>
                  </a:lnTo>
                  <a:lnTo>
                    <a:pt x="0" y="2049866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kern="1200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Разработаны перечни показателей мониторинга обеспечения позитивного отношения к вопросам объективной оценки</a:t>
              </a:r>
              <a:br>
                <a:rPr lang="ru-RU" sz="2400" kern="1200" dirty="0" smtClean="0">
                  <a:latin typeface="Cambria" panose="02040503050406030204" pitchFamily="18" charset="0"/>
                  <a:ea typeface="Cambria" panose="02040503050406030204" pitchFamily="18" charset="0"/>
                </a:rPr>
              </a:br>
              <a:r>
                <a:rPr lang="ru-RU" sz="2400" kern="1200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в ОО, ОМСУ </a:t>
              </a:r>
              <a:r>
                <a:rPr lang="ru-RU" sz="2400" b="1" i="1" dirty="0" smtClean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(</a:t>
              </a:r>
              <a:r>
                <a:rPr lang="ru-RU" sz="2400" b="1" i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май)</a:t>
              </a: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8262866" y="1917460"/>
              <a:ext cx="3777193" cy="2267119"/>
            </a:xfrm>
            <a:custGeom>
              <a:avLst/>
              <a:gdLst>
                <a:gd name="connsiteX0" fmla="*/ 0 w 3416444"/>
                <a:gd name="connsiteY0" fmla="*/ 0 h 2049866"/>
                <a:gd name="connsiteX1" fmla="*/ 3416444 w 3416444"/>
                <a:gd name="connsiteY1" fmla="*/ 0 h 2049866"/>
                <a:gd name="connsiteX2" fmla="*/ 3416444 w 3416444"/>
                <a:gd name="connsiteY2" fmla="*/ 2049866 h 2049866"/>
                <a:gd name="connsiteX3" fmla="*/ 0 w 3416444"/>
                <a:gd name="connsiteY3" fmla="*/ 2049866 h 2049866"/>
                <a:gd name="connsiteX4" fmla="*/ 0 w 3416444"/>
                <a:gd name="connsiteY4" fmla="*/ 0 h 204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6444" h="2049866">
                  <a:moveTo>
                    <a:pt x="0" y="0"/>
                  </a:moveTo>
                  <a:lnTo>
                    <a:pt x="3416444" y="0"/>
                  </a:lnTo>
                  <a:lnTo>
                    <a:pt x="3416444" y="2049866"/>
                  </a:lnTo>
                  <a:lnTo>
                    <a:pt x="0" y="2049866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kern="1200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Семинар для методистов, учителей-предметников по вопросам </a:t>
              </a:r>
              <a:r>
                <a:rPr lang="ru-RU" sz="2400" kern="1200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критериального</a:t>
              </a:r>
              <a:r>
                <a:rPr lang="ru-RU" sz="2400" kern="1200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оценивания заданий с развернутым ответом </a:t>
              </a:r>
              <a:r>
                <a:rPr lang="ru-RU" sz="2400" b="1" i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(апрель)</a:t>
              </a: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6479230" y="4309788"/>
              <a:ext cx="3997686" cy="2073530"/>
            </a:xfrm>
            <a:custGeom>
              <a:avLst/>
              <a:gdLst>
                <a:gd name="connsiteX0" fmla="*/ 0 w 3416444"/>
                <a:gd name="connsiteY0" fmla="*/ 0 h 2049866"/>
                <a:gd name="connsiteX1" fmla="*/ 3416444 w 3416444"/>
                <a:gd name="connsiteY1" fmla="*/ 0 h 2049866"/>
                <a:gd name="connsiteX2" fmla="*/ 3416444 w 3416444"/>
                <a:gd name="connsiteY2" fmla="*/ 2049866 h 2049866"/>
                <a:gd name="connsiteX3" fmla="*/ 0 w 3416444"/>
                <a:gd name="connsiteY3" fmla="*/ 2049866 h 2049866"/>
                <a:gd name="connsiteX4" fmla="*/ 0 w 3416444"/>
                <a:gd name="connsiteY4" fmla="*/ 0 h 204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6444" h="2049866">
                  <a:moveTo>
                    <a:pt x="0" y="0"/>
                  </a:moveTo>
                  <a:lnTo>
                    <a:pt x="3416444" y="0"/>
                  </a:lnTo>
                  <a:lnTo>
                    <a:pt x="3416444" y="2049866"/>
                  </a:lnTo>
                  <a:lnTo>
                    <a:pt x="0" y="2049866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kern="1200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Родительские собрания по вопросам обеспечения объективной оценки образовательных результатов </a:t>
              </a:r>
              <a:br>
                <a:rPr lang="ru-RU" sz="2400" kern="1200" dirty="0" smtClean="0">
                  <a:latin typeface="Cambria" panose="02040503050406030204" pitchFamily="18" charset="0"/>
                  <a:ea typeface="Cambria" panose="02040503050406030204" pitchFamily="18" charset="0"/>
                </a:rPr>
              </a:br>
              <a:r>
                <a:rPr lang="ru-RU" sz="2400" b="1" i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(октябрь)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773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2889" y="666352"/>
            <a:ext cx="10515600" cy="1089408"/>
          </a:xfrm>
        </p:spPr>
        <p:txBody>
          <a:bodyPr>
            <a:normAutofit/>
          </a:bodyPr>
          <a:lstStyle/>
          <a:p>
            <a:pPr algn="r"/>
            <a:r>
              <a:rPr lang="ru-RU" sz="3600" b="1" dirty="0">
                <a:solidFill>
                  <a:srgbClr val="006600"/>
                </a:solidFill>
              </a:rPr>
              <a:t>Маркеры ФИОКО для отбора школ, имеющих необъективные результаты ВПР-2019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1135076" y="2076247"/>
          <a:ext cx="10353772" cy="756285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588443"/>
                <a:gridCol w="2588443"/>
                <a:gridCol w="2588443"/>
                <a:gridCol w="2588443"/>
              </a:tblGrid>
              <a:tr h="188763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Завышенные результаты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РУ 4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РУ 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МА 4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МА 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1135076" y="3470481"/>
          <a:ext cx="10353772" cy="756285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588443"/>
                <a:gridCol w="2588443"/>
                <a:gridCol w="2588443"/>
                <a:gridCol w="2588443"/>
              </a:tblGrid>
              <a:tr h="27217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Несоответствие школьным отметкам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РУ 4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РУ 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МА 4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МА 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1135076" y="4870765"/>
          <a:ext cx="10353770" cy="1371367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2070754"/>
                <a:gridCol w="2070754"/>
                <a:gridCol w="2070754"/>
                <a:gridCol w="2070754"/>
                <a:gridCol w="2070754"/>
              </a:tblGrid>
              <a:tr h="561315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Резкое изменение результатов от 2018 к 2019 году </a:t>
                      </a:r>
                      <a:endParaRPr lang="ru-RU" sz="2400" b="1" u="none" strike="noStrike" dirty="0" smtClean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 fontAlgn="b"/>
                      <a:r>
                        <a:rPr lang="ru-RU" sz="24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</a:t>
                      </a:r>
                      <a:r>
                        <a:rPr lang="ru-RU" sz="24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соседние параллели)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03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РУ </a:t>
                      </a:r>
                      <a:r>
                        <a:rPr lang="ru-RU" sz="24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4_5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РУ 5_6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РУ 6_5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МА 4_5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МА 5_6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823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497" y="455591"/>
            <a:ext cx="11669918" cy="850910"/>
          </a:xfrm>
        </p:spPr>
        <p:txBody>
          <a:bodyPr>
            <a:noAutofit/>
          </a:bodyPr>
          <a:lstStyle/>
          <a:p>
            <a:pPr algn="r"/>
            <a:r>
              <a:rPr lang="ru-RU" sz="2800" b="1" dirty="0">
                <a:solidFill>
                  <a:srgbClr val="006600"/>
                </a:solidFill>
              </a:rPr>
              <a:t>Имеют признаки необъективности результатов ВПР-2019 </a:t>
            </a:r>
            <a:br>
              <a:rPr lang="ru-RU" sz="2800" b="1" dirty="0">
                <a:solidFill>
                  <a:srgbClr val="006600"/>
                </a:solidFill>
              </a:rPr>
            </a:br>
            <a:r>
              <a:rPr lang="ru-RU" sz="2800" b="1" dirty="0">
                <a:solidFill>
                  <a:srgbClr val="006600"/>
                </a:solidFill>
              </a:rPr>
              <a:t>(письмо </a:t>
            </a:r>
            <a:r>
              <a:rPr lang="ru-RU" sz="2800" b="1" dirty="0" err="1">
                <a:solidFill>
                  <a:srgbClr val="006600"/>
                </a:solidFill>
              </a:rPr>
              <a:t>Рособрнадзора</a:t>
            </a:r>
            <a:r>
              <a:rPr lang="ru-RU" sz="2800" b="1" dirty="0">
                <a:solidFill>
                  <a:srgbClr val="006600"/>
                </a:solidFill>
              </a:rPr>
              <a:t> от 25 июля 2019 г. № 13-331 )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108641" y="1472203"/>
            <a:ext cx="4336610" cy="5132883"/>
            <a:chOff x="517981" y="1530466"/>
            <a:chExt cx="3816695" cy="5132883"/>
          </a:xfrm>
        </p:grpSpPr>
        <p:sp>
          <p:nvSpPr>
            <p:cNvPr id="13" name="Полилиния 12"/>
            <p:cNvSpPr/>
            <p:nvPr/>
          </p:nvSpPr>
          <p:spPr>
            <a:xfrm>
              <a:off x="1553451" y="1763641"/>
              <a:ext cx="2781225" cy="841481"/>
            </a:xfrm>
            <a:custGeom>
              <a:avLst/>
              <a:gdLst>
                <a:gd name="connsiteX0" fmla="*/ 322485 w 1934871"/>
                <a:gd name="connsiteY0" fmla="*/ 0 h 2781224"/>
                <a:gd name="connsiteX1" fmla="*/ 1612386 w 1934871"/>
                <a:gd name="connsiteY1" fmla="*/ 0 h 2781224"/>
                <a:gd name="connsiteX2" fmla="*/ 1934871 w 1934871"/>
                <a:gd name="connsiteY2" fmla="*/ 322485 h 2781224"/>
                <a:gd name="connsiteX3" fmla="*/ 1934871 w 1934871"/>
                <a:gd name="connsiteY3" fmla="*/ 2781224 h 2781224"/>
                <a:gd name="connsiteX4" fmla="*/ 1934871 w 1934871"/>
                <a:gd name="connsiteY4" fmla="*/ 2781224 h 2781224"/>
                <a:gd name="connsiteX5" fmla="*/ 0 w 1934871"/>
                <a:gd name="connsiteY5" fmla="*/ 2781224 h 2781224"/>
                <a:gd name="connsiteX6" fmla="*/ 0 w 1934871"/>
                <a:gd name="connsiteY6" fmla="*/ 2781224 h 2781224"/>
                <a:gd name="connsiteX7" fmla="*/ 0 w 1934871"/>
                <a:gd name="connsiteY7" fmla="*/ 322485 h 2781224"/>
                <a:gd name="connsiteX8" fmla="*/ 322485 w 1934871"/>
                <a:gd name="connsiteY8" fmla="*/ 0 h 2781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34871" h="2781224">
                  <a:moveTo>
                    <a:pt x="1934871" y="463547"/>
                  </a:moveTo>
                  <a:lnTo>
                    <a:pt x="1934871" y="2317677"/>
                  </a:lnTo>
                  <a:cubicBezTo>
                    <a:pt x="1934871" y="2573687"/>
                    <a:pt x="1834426" y="2781223"/>
                    <a:pt x="1710521" y="2781223"/>
                  </a:cubicBezTo>
                  <a:lnTo>
                    <a:pt x="0" y="2781223"/>
                  </a:lnTo>
                  <a:lnTo>
                    <a:pt x="0" y="2781223"/>
                  </a:lnTo>
                  <a:lnTo>
                    <a:pt x="0" y="1"/>
                  </a:lnTo>
                  <a:lnTo>
                    <a:pt x="0" y="1"/>
                  </a:lnTo>
                  <a:lnTo>
                    <a:pt x="1710521" y="1"/>
                  </a:lnTo>
                  <a:cubicBezTo>
                    <a:pt x="1834426" y="1"/>
                    <a:pt x="1934871" y="207537"/>
                    <a:pt x="1934871" y="463547"/>
                  </a:cubicBezTo>
                  <a:close/>
                </a:path>
              </a:pathLst>
            </a:custGeom>
            <a:noFill/>
            <a:ln>
              <a:solidFill>
                <a:srgbClr val="C00000">
                  <a:alpha val="90000"/>
                </a:srgb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01" tIns="113503" rIns="132553" bIns="113504" numCol="1" spcCol="1270" anchor="ctr" anchorCtr="0">
              <a:noAutofit/>
            </a:bodyPr>
            <a:lstStyle/>
            <a:p>
              <a:pPr marL="57150" lvl="1" indent="-57150" algn="l" defTabSz="4445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b="0" u="none" strike="noStrike" kern="1200" dirty="0" smtClean="0">
                  <a:solidFill>
                    <a:srgbClr val="C00000"/>
                  </a:solidFill>
                  <a:effectLst/>
                  <a:ea typeface="Cambria" panose="02040503050406030204" pitchFamily="18" charset="0"/>
                </a:rPr>
                <a:t> школа № 17 </a:t>
              </a:r>
              <a:r>
                <a:rPr lang="ru-RU" sz="1600" b="0" u="none" strike="noStrike" kern="1200" dirty="0" err="1" smtClean="0">
                  <a:solidFill>
                    <a:srgbClr val="C00000"/>
                  </a:solidFill>
                  <a:effectLst/>
                  <a:ea typeface="Cambria" panose="02040503050406030204" pitchFamily="18" charset="0"/>
                </a:rPr>
                <a:t>Тырминского</a:t>
              </a:r>
              <a:r>
                <a:rPr lang="ru-RU" sz="1600" b="0" u="none" strike="noStrike" kern="1200" dirty="0" smtClean="0">
                  <a:solidFill>
                    <a:srgbClr val="C00000"/>
                  </a:solidFill>
                  <a:effectLst/>
                  <a:ea typeface="Cambria" panose="02040503050406030204" pitchFamily="18" charset="0"/>
                </a:rPr>
                <a:t> </a:t>
              </a:r>
              <a:r>
                <a:rPr lang="ru-RU" sz="1600" dirty="0" err="1">
                  <a:solidFill>
                    <a:srgbClr val="C00000"/>
                  </a:solidFill>
                  <a:ea typeface="Cambria" panose="02040503050406030204" pitchFamily="18" charset="0"/>
                </a:rPr>
                <a:t>с</a:t>
              </a:r>
              <a:r>
                <a:rPr lang="ru-RU" sz="1600" b="0" u="none" strike="noStrike" kern="1200" dirty="0" err="1" smtClean="0">
                  <a:solidFill>
                    <a:srgbClr val="C00000"/>
                  </a:solidFill>
                  <a:effectLst/>
                  <a:ea typeface="Cambria" panose="02040503050406030204" pitchFamily="18" charset="0"/>
                </a:rPr>
                <a:t>.п</a:t>
              </a:r>
              <a:r>
                <a:rPr lang="ru-RU" sz="1600" b="0" u="none" strike="noStrike" kern="1200" dirty="0" smtClean="0">
                  <a:solidFill>
                    <a:srgbClr val="C00000"/>
                  </a:solidFill>
                  <a:effectLst/>
                  <a:ea typeface="Cambria" panose="02040503050406030204" pitchFamily="18" charset="0"/>
                </a:rPr>
                <a:t>. </a:t>
              </a:r>
              <a:r>
                <a:rPr lang="ru-RU" sz="1600" b="0" u="none" strike="noStrike" kern="1200" dirty="0" err="1" smtClean="0">
                  <a:solidFill>
                    <a:srgbClr val="C00000"/>
                  </a:solidFill>
                  <a:effectLst/>
                  <a:ea typeface="Cambria" panose="02040503050406030204" pitchFamily="18" charset="0"/>
                </a:rPr>
                <a:t>Верхнебуреинского</a:t>
              </a:r>
              <a:r>
                <a:rPr lang="ru-RU" sz="1600" b="0" u="none" strike="noStrike" kern="1200" dirty="0" smtClean="0">
                  <a:solidFill>
                    <a:srgbClr val="C00000"/>
                  </a:solidFill>
                  <a:effectLst/>
                  <a:ea typeface="Cambria" panose="02040503050406030204" pitchFamily="18" charset="0"/>
                </a:rPr>
                <a:t> района</a:t>
              </a:r>
              <a:endParaRPr lang="ru-RU" sz="1600" kern="1200" dirty="0">
                <a:solidFill>
                  <a:srgbClr val="C00000"/>
                </a:solidFill>
              </a:endParaRP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517981" y="1530466"/>
              <a:ext cx="1035470" cy="1201035"/>
            </a:xfrm>
            <a:custGeom>
              <a:avLst/>
              <a:gdLst>
                <a:gd name="connsiteX0" fmla="*/ 0 w 1035470"/>
                <a:gd name="connsiteY0" fmla="*/ 172582 h 2418589"/>
                <a:gd name="connsiteX1" fmla="*/ 172582 w 1035470"/>
                <a:gd name="connsiteY1" fmla="*/ 0 h 2418589"/>
                <a:gd name="connsiteX2" fmla="*/ 862888 w 1035470"/>
                <a:gd name="connsiteY2" fmla="*/ 0 h 2418589"/>
                <a:gd name="connsiteX3" fmla="*/ 1035470 w 1035470"/>
                <a:gd name="connsiteY3" fmla="*/ 172582 h 2418589"/>
                <a:gd name="connsiteX4" fmla="*/ 1035470 w 1035470"/>
                <a:gd name="connsiteY4" fmla="*/ 2246007 h 2418589"/>
                <a:gd name="connsiteX5" fmla="*/ 862888 w 1035470"/>
                <a:gd name="connsiteY5" fmla="*/ 2418589 h 2418589"/>
                <a:gd name="connsiteX6" fmla="*/ 172582 w 1035470"/>
                <a:gd name="connsiteY6" fmla="*/ 2418589 h 2418589"/>
                <a:gd name="connsiteX7" fmla="*/ 0 w 1035470"/>
                <a:gd name="connsiteY7" fmla="*/ 2246007 h 2418589"/>
                <a:gd name="connsiteX8" fmla="*/ 0 w 1035470"/>
                <a:gd name="connsiteY8" fmla="*/ 172582 h 2418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5470" h="2418589">
                  <a:moveTo>
                    <a:pt x="0" y="172582"/>
                  </a:moveTo>
                  <a:cubicBezTo>
                    <a:pt x="0" y="77268"/>
                    <a:pt x="77268" y="0"/>
                    <a:pt x="172582" y="0"/>
                  </a:cubicBezTo>
                  <a:lnTo>
                    <a:pt x="862888" y="0"/>
                  </a:lnTo>
                  <a:cubicBezTo>
                    <a:pt x="958202" y="0"/>
                    <a:pt x="1035470" y="77268"/>
                    <a:pt x="1035470" y="172582"/>
                  </a:cubicBezTo>
                  <a:lnTo>
                    <a:pt x="1035470" y="2246007"/>
                  </a:lnTo>
                  <a:cubicBezTo>
                    <a:pt x="1035470" y="2341321"/>
                    <a:pt x="958202" y="2418589"/>
                    <a:pt x="862888" y="2418589"/>
                  </a:cubicBezTo>
                  <a:lnTo>
                    <a:pt x="172582" y="2418589"/>
                  </a:lnTo>
                  <a:cubicBezTo>
                    <a:pt x="77268" y="2418589"/>
                    <a:pt x="0" y="2341321"/>
                    <a:pt x="0" y="2246007"/>
                  </a:cubicBezTo>
                  <a:lnTo>
                    <a:pt x="0" y="172582"/>
                  </a:lnTo>
                  <a:close/>
                </a:path>
              </a:pathLst>
            </a:cu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5317" tIns="82932" rIns="115317" bIns="82932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dirty="0">
                  <a:latin typeface="Cambria" panose="02040503050406030204" pitchFamily="18" charset="0"/>
                  <a:ea typeface="Cambria" panose="02040503050406030204" pitchFamily="18" charset="0"/>
                </a:rPr>
                <a:t>4</a:t>
              </a:r>
              <a:r>
                <a:rPr lang="ru-RU" sz="1700" b="1" kern="1200" dirty="0" smtClean="0"/>
                <a:t> </a:t>
              </a:r>
              <a:r>
                <a:rPr lang="ru-RU" b="1" dirty="0">
                  <a:latin typeface="Cambria" panose="02040503050406030204" pitchFamily="18" charset="0"/>
                  <a:ea typeface="Cambria" panose="02040503050406030204" pitchFamily="18" charset="0"/>
                </a:rPr>
                <a:t>маркера</a:t>
              </a:r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1473773" y="2901667"/>
              <a:ext cx="2860903" cy="3734520"/>
            </a:xfrm>
            <a:custGeom>
              <a:avLst/>
              <a:gdLst>
                <a:gd name="connsiteX0" fmla="*/ 322485 w 1934871"/>
                <a:gd name="connsiteY0" fmla="*/ 0 h 2781224"/>
                <a:gd name="connsiteX1" fmla="*/ 1612386 w 1934871"/>
                <a:gd name="connsiteY1" fmla="*/ 0 h 2781224"/>
                <a:gd name="connsiteX2" fmla="*/ 1934871 w 1934871"/>
                <a:gd name="connsiteY2" fmla="*/ 322485 h 2781224"/>
                <a:gd name="connsiteX3" fmla="*/ 1934871 w 1934871"/>
                <a:gd name="connsiteY3" fmla="*/ 2781224 h 2781224"/>
                <a:gd name="connsiteX4" fmla="*/ 1934871 w 1934871"/>
                <a:gd name="connsiteY4" fmla="*/ 2781224 h 2781224"/>
                <a:gd name="connsiteX5" fmla="*/ 0 w 1934871"/>
                <a:gd name="connsiteY5" fmla="*/ 2781224 h 2781224"/>
                <a:gd name="connsiteX6" fmla="*/ 0 w 1934871"/>
                <a:gd name="connsiteY6" fmla="*/ 2781224 h 2781224"/>
                <a:gd name="connsiteX7" fmla="*/ 0 w 1934871"/>
                <a:gd name="connsiteY7" fmla="*/ 322485 h 2781224"/>
                <a:gd name="connsiteX8" fmla="*/ 322485 w 1934871"/>
                <a:gd name="connsiteY8" fmla="*/ 0 h 2781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34871" h="2781224">
                  <a:moveTo>
                    <a:pt x="1934871" y="463547"/>
                  </a:moveTo>
                  <a:lnTo>
                    <a:pt x="1934871" y="2317677"/>
                  </a:lnTo>
                  <a:cubicBezTo>
                    <a:pt x="1934871" y="2573687"/>
                    <a:pt x="1834426" y="2781223"/>
                    <a:pt x="1710521" y="2781223"/>
                  </a:cubicBezTo>
                  <a:lnTo>
                    <a:pt x="0" y="2781223"/>
                  </a:lnTo>
                  <a:lnTo>
                    <a:pt x="0" y="2781223"/>
                  </a:lnTo>
                  <a:lnTo>
                    <a:pt x="0" y="1"/>
                  </a:lnTo>
                  <a:lnTo>
                    <a:pt x="0" y="1"/>
                  </a:lnTo>
                  <a:lnTo>
                    <a:pt x="1710521" y="1"/>
                  </a:lnTo>
                  <a:cubicBezTo>
                    <a:pt x="1834426" y="1"/>
                    <a:pt x="1934871" y="207537"/>
                    <a:pt x="1934871" y="463547"/>
                  </a:cubicBez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alpha val="9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01" tIns="113504" rIns="132553" bIns="113503" numCol="1" spcCol="1270" anchor="ctr" anchorCtr="0">
              <a:noAutofit/>
            </a:bodyPr>
            <a:lstStyle/>
            <a:p>
              <a:pPr marL="57150" lvl="1" indent="-57150" algn="l" defTabSz="4445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700" u="none" strike="noStrike" kern="1200" dirty="0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школа № 4 г. Николаевска-на-Амуре</a:t>
              </a:r>
              <a:endParaRPr lang="ru-RU" sz="1700" kern="1200" dirty="0">
                <a:solidFill>
                  <a:schemeClr val="accent2">
                    <a:lumMod val="50000"/>
                  </a:schemeClr>
                </a:solidFill>
                <a:ea typeface="Cambria" panose="02040503050406030204" pitchFamily="18" charset="0"/>
              </a:endParaRPr>
            </a:p>
            <a:p>
              <a:pPr marL="57150" lvl="1" indent="-57150" algn="l" defTabSz="4445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700" u="none" strike="noStrike" kern="1200" dirty="0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 школа № 51 г. Хабаровска</a:t>
              </a:r>
              <a:endParaRPr lang="ru-RU" sz="1700" kern="1200" dirty="0">
                <a:solidFill>
                  <a:schemeClr val="accent2">
                    <a:lumMod val="50000"/>
                  </a:schemeClr>
                </a:solidFill>
                <a:ea typeface="Cambria" panose="02040503050406030204" pitchFamily="18" charset="0"/>
              </a:endParaRPr>
            </a:p>
            <a:p>
              <a:pPr marL="57150" lvl="1" indent="-57150" algn="l" defTabSz="4445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700" u="none" strike="noStrike" kern="1200" dirty="0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 школа </a:t>
              </a:r>
              <a:r>
                <a:rPr lang="ru-RU" sz="1700" u="none" strike="noStrike" kern="1200" dirty="0" err="1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с.п</a:t>
              </a:r>
              <a:r>
                <a:rPr lang="ru-RU" sz="1700" u="none" strike="noStrike" kern="1200" dirty="0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.</a:t>
              </a:r>
              <a:r>
                <a:rPr lang="ru-RU" sz="1700" u="none" strike="noStrike" kern="1200" baseline="0" dirty="0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 "</a:t>
              </a:r>
              <a:r>
                <a:rPr lang="ru-RU" sz="1700" u="none" strike="noStrike" kern="1200" dirty="0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Поселок </a:t>
              </a:r>
              <a:r>
                <a:rPr lang="ru-RU" sz="1700" u="none" strike="noStrike" kern="1200" dirty="0" err="1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Монгохото</a:t>
              </a:r>
              <a:r>
                <a:rPr lang="ru-RU" sz="1700" u="none" strike="noStrike" kern="1200" dirty="0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" </a:t>
              </a:r>
              <a:r>
                <a:rPr lang="ru-RU" sz="1700" u="none" strike="noStrike" kern="1200" dirty="0" err="1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Ванинского</a:t>
              </a:r>
              <a:r>
                <a:rPr lang="ru-RU" sz="1700" u="none" strike="noStrike" kern="1200" dirty="0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 района</a:t>
              </a:r>
              <a:endParaRPr lang="ru-RU" sz="1700" kern="1200" dirty="0">
                <a:solidFill>
                  <a:schemeClr val="accent2">
                    <a:lumMod val="50000"/>
                  </a:schemeClr>
                </a:solidFill>
                <a:ea typeface="Cambria" panose="02040503050406030204" pitchFamily="18" charset="0"/>
              </a:endParaRPr>
            </a:p>
            <a:p>
              <a:pPr marL="57150" lvl="1" indent="-57150" algn="l" defTabSz="4445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700" u="none" strike="noStrike" kern="1200" dirty="0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 школа № 1 пос. </a:t>
              </a:r>
              <a:r>
                <a:rPr lang="ru-RU" sz="1700" u="none" strike="noStrike" kern="1200" dirty="0" err="1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Дормидонтовка</a:t>
              </a:r>
              <a:r>
                <a:rPr lang="ru-RU" sz="1700" u="none" strike="noStrike" kern="1200" dirty="0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 Вяземского района</a:t>
              </a:r>
              <a:endParaRPr lang="ru-RU" sz="1700" kern="1200" dirty="0">
                <a:solidFill>
                  <a:schemeClr val="accent2">
                    <a:lumMod val="50000"/>
                  </a:schemeClr>
                </a:solidFill>
                <a:ea typeface="Cambria" panose="02040503050406030204" pitchFamily="18" charset="0"/>
              </a:endParaRPr>
            </a:p>
            <a:p>
              <a:pPr marL="57150" lvl="1" indent="-57150" algn="l" defTabSz="4445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700" u="none" strike="noStrike" kern="1200" dirty="0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 школа с. Софийск </a:t>
              </a:r>
              <a:r>
                <a:rPr lang="ru-RU" sz="1700" u="none" strike="noStrike" kern="1200" dirty="0" err="1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Ульчского</a:t>
              </a:r>
              <a:r>
                <a:rPr lang="ru-RU" sz="1700" u="none" strike="noStrike" kern="1200" dirty="0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 района</a:t>
              </a:r>
              <a:endParaRPr lang="ru-RU" sz="1700" kern="1200" dirty="0">
                <a:solidFill>
                  <a:schemeClr val="accent2">
                    <a:lumMod val="50000"/>
                  </a:schemeClr>
                </a:solidFill>
                <a:ea typeface="Cambria" panose="02040503050406030204" pitchFamily="18" charset="0"/>
              </a:endParaRPr>
            </a:p>
            <a:p>
              <a:pPr marL="57150" lvl="1" indent="-57150" algn="l" defTabSz="4445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700" u="none" strike="noStrike" kern="1200" dirty="0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 школа – детский сад Радуга </a:t>
              </a:r>
              <a:br>
                <a:rPr lang="ru-RU" sz="1700" u="none" strike="noStrike" kern="1200" dirty="0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</a:br>
              <a:r>
                <a:rPr lang="ru-RU" sz="1700" u="none" strike="noStrike" kern="1200" dirty="0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с. </a:t>
              </a:r>
              <a:r>
                <a:rPr lang="ru-RU" sz="1700" u="none" strike="noStrike" kern="1200" dirty="0" err="1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Краснореченское</a:t>
              </a:r>
              <a:r>
                <a:rPr lang="ru-RU" sz="1700" u="none" strike="noStrike" kern="1200" dirty="0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 Хабаровского района</a:t>
              </a:r>
              <a:endParaRPr lang="ru-RU" sz="1700" kern="1200" dirty="0">
                <a:solidFill>
                  <a:schemeClr val="accent2">
                    <a:lumMod val="50000"/>
                  </a:schemeClr>
                </a:solidFill>
                <a:ea typeface="Cambria" panose="02040503050406030204" pitchFamily="18" charset="0"/>
              </a:endParaRPr>
            </a:p>
            <a:p>
              <a:pPr marL="57150" lvl="1" indent="-57150" algn="l" defTabSz="4445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700" u="none" strike="noStrike" kern="1200" dirty="0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школа с. </a:t>
              </a:r>
              <a:r>
                <a:rPr lang="ru-RU" sz="1700" u="none" strike="noStrike" kern="1200" dirty="0" err="1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Казакевичево</a:t>
              </a:r>
              <a:r>
                <a:rPr lang="ru-RU" sz="1700" u="none" strike="noStrike" kern="1200" dirty="0" smtClean="0">
                  <a:solidFill>
                    <a:schemeClr val="accent2">
                      <a:lumMod val="50000"/>
                    </a:schemeClr>
                  </a:solidFill>
                  <a:effectLst/>
                  <a:ea typeface="Cambria" panose="02040503050406030204" pitchFamily="18" charset="0"/>
                </a:rPr>
                <a:t> Хабаровского района</a:t>
              </a:r>
              <a:endParaRPr lang="ru-RU" sz="1700" kern="1200" dirty="0">
                <a:solidFill>
                  <a:schemeClr val="accent2">
                    <a:lumMod val="50000"/>
                  </a:schemeClr>
                </a:solidFill>
                <a:ea typeface="Cambria" panose="02040503050406030204" pitchFamily="18" charset="0"/>
              </a:endParaRPr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517982" y="2838296"/>
              <a:ext cx="955791" cy="3825053"/>
            </a:xfrm>
            <a:custGeom>
              <a:avLst/>
              <a:gdLst>
                <a:gd name="connsiteX0" fmla="*/ 0 w 1035470"/>
                <a:gd name="connsiteY0" fmla="*/ 172582 h 2418589"/>
                <a:gd name="connsiteX1" fmla="*/ 172582 w 1035470"/>
                <a:gd name="connsiteY1" fmla="*/ 0 h 2418589"/>
                <a:gd name="connsiteX2" fmla="*/ 862888 w 1035470"/>
                <a:gd name="connsiteY2" fmla="*/ 0 h 2418589"/>
                <a:gd name="connsiteX3" fmla="*/ 1035470 w 1035470"/>
                <a:gd name="connsiteY3" fmla="*/ 172582 h 2418589"/>
                <a:gd name="connsiteX4" fmla="*/ 1035470 w 1035470"/>
                <a:gd name="connsiteY4" fmla="*/ 2246007 h 2418589"/>
                <a:gd name="connsiteX5" fmla="*/ 862888 w 1035470"/>
                <a:gd name="connsiteY5" fmla="*/ 2418589 h 2418589"/>
                <a:gd name="connsiteX6" fmla="*/ 172582 w 1035470"/>
                <a:gd name="connsiteY6" fmla="*/ 2418589 h 2418589"/>
                <a:gd name="connsiteX7" fmla="*/ 0 w 1035470"/>
                <a:gd name="connsiteY7" fmla="*/ 2246007 h 2418589"/>
                <a:gd name="connsiteX8" fmla="*/ 0 w 1035470"/>
                <a:gd name="connsiteY8" fmla="*/ 172582 h 2418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5470" h="2418589">
                  <a:moveTo>
                    <a:pt x="0" y="172582"/>
                  </a:moveTo>
                  <a:cubicBezTo>
                    <a:pt x="0" y="77268"/>
                    <a:pt x="77268" y="0"/>
                    <a:pt x="172582" y="0"/>
                  </a:cubicBezTo>
                  <a:lnTo>
                    <a:pt x="862888" y="0"/>
                  </a:lnTo>
                  <a:cubicBezTo>
                    <a:pt x="958202" y="0"/>
                    <a:pt x="1035470" y="77268"/>
                    <a:pt x="1035470" y="172582"/>
                  </a:cubicBezTo>
                  <a:lnTo>
                    <a:pt x="1035470" y="2246007"/>
                  </a:lnTo>
                  <a:cubicBezTo>
                    <a:pt x="1035470" y="2341321"/>
                    <a:pt x="958202" y="2418589"/>
                    <a:pt x="862888" y="2418589"/>
                  </a:cubicBezTo>
                  <a:lnTo>
                    <a:pt x="172582" y="2418589"/>
                  </a:lnTo>
                  <a:cubicBezTo>
                    <a:pt x="77268" y="2418589"/>
                    <a:pt x="0" y="2341321"/>
                    <a:pt x="0" y="2246007"/>
                  </a:cubicBezTo>
                  <a:lnTo>
                    <a:pt x="0" y="17258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6747" tIns="88647" rIns="126747" bIns="88647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kern="1200" dirty="0" smtClean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2 </a:t>
              </a:r>
              <a:r>
                <a:rPr lang="ru-RU" sz="1600" b="1" kern="1200" dirty="0" smtClean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маркера</a:t>
              </a:r>
              <a:endParaRPr lang="ru-RU" sz="1600" b="1" kern="1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043285597"/>
              </p:ext>
            </p:extLst>
          </p:nvPr>
        </p:nvGraphicFramePr>
        <p:xfrm>
          <a:off x="4798337" y="1306501"/>
          <a:ext cx="7393662" cy="5456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0516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7941" y="646547"/>
            <a:ext cx="11452633" cy="151723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Ведомственный проект </a:t>
            </a:r>
            <a:r>
              <a:rPr lang="ru-RU" sz="4000" b="1" dirty="0">
                <a:solidFill>
                  <a:srgbClr val="C00000"/>
                </a:solidFill>
              </a:rPr>
              <a:t>на 2020 </a:t>
            </a:r>
            <a:r>
              <a:rPr lang="ru-RU" sz="4000" b="1" dirty="0" smtClean="0">
                <a:solidFill>
                  <a:srgbClr val="C00000"/>
                </a:solidFill>
              </a:rPr>
              <a:t>год</a:t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3600" b="1" dirty="0">
                <a:solidFill>
                  <a:srgbClr val="006600"/>
                </a:solidFill>
              </a:rPr>
              <a:t>"Повышение объективности оценки образовательных результатов" </a:t>
            </a:r>
            <a:r>
              <a:rPr lang="ru-RU" sz="3600" b="1" dirty="0" smtClean="0">
                <a:solidFill>
                  <a:srgbClr val="006600"/>
                </a:solidFill>
              </a:rPr>
              <a:t>("</a:t>
            </a:r>
            <a:r>
              <a:rPr lang="ru-RU" sz="3600" b="1" dirty="0">
                <a:solidFill>
                  <a:srgbClr val="006600"/>
                </a:solidFill>
              </a:rPr>
              <a:t>Все решают только знания")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2803235"/>
              </p:ext>
            </p:extLst>
          </p:nvPr>
        </p:nvGraphicFramePr>
        <p:xfrm>
          <a:off x="497941" y="2598343"/>
          <a:ext cx="11289672" cy="3404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154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6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129BAF10-2361-48E2-BD2D-828F4946B513}" vid="{53CCE4CB-A1C2-4A03-8A53-305B76554FF3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363</Template>
  <TotalTime>458</TotalTime>
  <Words>980</Words>
  <Application>Microsoft Office PowerPoint</Application>
  <PresentationFormat>Широкоэкранный</PresentationFormat>
  <Paragraphs>160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Cambria</vt:lpstr>
      <vt:lpstr>Cambria Math</vt:lpstr>
      <vt:lpstr>Times New Roman</vt:lpstr>
      <vt:lpstr>363</vt:lpstr>
      <vt:lpstr>Специальное оформление</vt:lpstr>
      <vt:lpstr>Тема1</vt:lpstr>
      <vt:lpstr>О реализации в крае ведомственного проекта "Повышение объективности оценки образовательных результатов"  ("Все решают только знания")</vt:lpstr>
      <vt:lpstr>Ведомственный проект 2018 г.  Совершенствование механизмов независимой оценки качества подготовки обучающихся</vt:lpstr>
      <vt:lpstr>Методология и критерии оценки качества общего образования</vt:lpstr>
      <vt:lpstr>Ведомственный проект "Повышение объективности оценки образовательных результатов"  ("Все решают только знания")</vt:lpstr>
      <vt:lpstr>Выявление ОО с необъективными результатами. Критерии включения ОО в экспериментальную выборку</vt:lpstr>
      <vt:lpstr>Выявление ОО с необъективными результатами. Критерии включения ОО в экспериментальную выборку</vt:lpstr>
      <vt:lpstr>Выявление ОО с необъективными результатами. Критерии включения ОО в экспериментальную выборку</vt:lpstr>
      <vt:lpstr>Выявление ОО с необъективными результатами.  Контрольная группа</vt:lpstr>
      <vt:lpstr>ОО с необъективными результатами ВПР, вошедшие в федеральный перечень</vt:lpstr>
      <vt:lpstr>Профилактическая работа с общеобразовательными организациями</vt:lpstr>
      <vt:lpstr>Участники, получившие неудовлетворительные результаты ОГЭ (%)</vt:lpstr>
      <vt:lpstr>Участники, получившие неудовлетворительные результаты ОГЭ по предметам по выбору (%)</vt:lpstr>
      <vt:lpstr>Обеспечение объективности образовательных результатов в рамках конкретных оценочных процедур (региональный уровень)</vt:lpstr>
      <vt:lpstr>Формирование позитивного отношения к объективной оценке образовательных результатов  в 2019 году</vt:lpstr>
      <vt:lpstr>Маркеры ФИОКО для отбора школ, имеющих необъективные результаты ВПР-2019</vt:lpstr>
      <vt:lpstr>Имеют признаки необъективности результатов ВПР-2019  (письмо Рособрнадзора от 25 июля 2019 г. № 13-331 )</vt:lpstr>
      <vt:lpstr>Ведомственный проект на 2020 год "Повышение объективности оценки образовательных результатов" ("Все решают только знания")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Ведомственный проект  "Повышение объективности оценки образовательных результатов"  ("Все решают только знания")</dc:title>
  <dc:creator>Татьяна Александровна Григорьева</dc:creator>
  <cp:lastModifiedBy>Екатерина Юрьевна Кошельникова</cp:lastModifiedBy>
  <cp:revision>38</cp:revision>
  <dcterms:created xsi:type="dcterms:W3CDTF">2019-10-18T05:35:50Z</dcterms:created>
  <dcterms:modified xsi:type="dcterms:W3CDTF">2019-11-20T03:17:27Z</dcterms:modified>
</cp:coreProperties>
</file>